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895" r:id="rId4"/>
    <p:sldId id="267" r:id="rId5"/>
    <p:sldId id="266" r:id="rId6"/>
    <p:sldId id="2896" r:id="rId7"/>
    <p:sldId id="272" r:id="rId8"/>
    <p:sldId id="271" r:id="rId9"/>
    <p:sldId id="2879" r:id="rId10"/>
    <p:sldId id="2900" r:id="rId11"/>
    <p:sldId id="2901" r:id="rId12"/>
    <p:sldId id="2882" r:id="rId13"/>
    <p:sldId id="2894" r:id="rId14"/>
    <p:sldId id="2897" r:id="rId15"/>
    <p:sldId id="2878" r:id="rId16"/>
    <p:sldId id="2893" r:id="rId17"/>
    <p:sldId id="270" r:id="rId18"/>
    <p:sldId id="269" r:id="rId19"/>
    <p:sldId id="2898" r:id="rId20"/>
    <p:sldId id="275" r:id="rId21"/>
    <p:sldId id="273" r:id="rId22"/>
    <p:sldId id="277" r:id="rId23"/>
    <p:sldId id="280" r:id="rId24"/>
    <p:sldId id="289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B039A-DFB6-4366-9E0E-F0F57CB454EE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2349C-BF6D-43D8-AF42-79034037D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5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939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0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6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23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87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940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66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4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79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06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549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719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8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77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7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40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9793-CE54-4C1E-A1BA-7EFCAB083F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2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2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66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24CF2-33A1-4B6F-A13F-F9126EBAB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506A8-3685-4CB0-97BD-5A38AB534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BEFA8-6A14-462A-AEB5-80E1021A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C17B3B-752B-4921-B631-AEC8950E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939DD-B363-47C4-BE50-425D1F4D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0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84A09-5551-4684-A70C-76EEEED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D6D3F-CD92-41FC-87C2-DC54A5BB1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E3FB81-15CA-49A6-B9AE-4E320F19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B43D8-F79C-4C7C-AFDA-E56E7767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D2B25-1F58-40EF-A098-AF834D85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2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8541CC-9ED9-4AB2-B759-319C086A8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E4DEEA-B0AF-44ED-BD16-7B7314E15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CA0A5-D287-4757-B205-53700B17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CC3E40-480F-48D1-8135-185AC319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67A7C-7ED3-46CC-851F-2A18418B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9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E836E-AFDF-4C55-A375-240F583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885DE-C838-425F-B910-AB835AE7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49372-B307-49F5-BC1D-55D5AC29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21F3B-839C-470B-B175-5E8A9CEC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10ECEF-2A22-4ADD-A96A-33C67729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9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C631-F012-436C-A1FE-ABB7BEF3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CFC67-D8E1-44E1-A1BE-A58855E2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1BAFB-05A6-45E8-91DC-74CE0922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FCC09-0C5F-40E9-99DE-2C21FD6A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9B748C-52A8-4171-8BE0-5D382C90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6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E40BA-BD57-404B-BDE4-B3571EAE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21E21-60A6-4CAC-AD9A-43F5BF1CE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5696B4-00AD-4418-AE34-D692F2CB3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A807AB-C1BC-494E-90A0-2BC05CA3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8FE3CA-4A2A-4C4E-B540-83407676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8283E4-45FD-4CCF-A3C4-E217BD53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9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24C07-A9F0-4889-9D35-7CBF948B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58F0E-D918-481E-9CFF-A3F7826B2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0B0D0-F487-47DA-AA44-798DAC1F9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A8DFE6-9806-4F87-84EA-3E5B694D9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18ABA1-DD19-4A2E-A4CD-363A0F7D8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6DF1CB-8989-4BBD-BA4D-22729D1B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1FCBB9-8080-4370-8038-035680DA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FA99B3-A06E-4D6E-ACDD-99E7993D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8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2686D-A34B-4F01-9A49-A7FB9DBF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706F24-A4B2-47A0-81C2-00B56709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C973E5-D129-4009-98CD-BD36C29D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D6EDAC-8F18-47B1-B52E-63C47D6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2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E1EFB5-AC4A-49C0-8932-8C403761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C83D3B-09BA-46DF-B4F6-D0EFD448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7E4CE-8742-473A-89C6-090DC4D5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1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8A51E-1540-4022-A1EF-D4DB63BF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5B1CF-F474-4594-AC2C-1E818822E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15255E-B4C8-4296-B244-BF9B58E91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AB270B-D326-4DF9-9968-BF2E54D8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58E451-8E55-46C8-83D7-0A469A16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81CFB4-5F2B-40BD-AE1A-D2A8BA95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4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71CBA-3E46-4FB5-96F1-2F208664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811607-DE7F-48E7-B6EA-37EDD5D5B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77AE8F-84AF-42FF-8852-64C8A111A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6F348-D5C9-4A6E-A378-6E9BE7CE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E3E1FE-C786-442F-8D39-12BDE44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F7FB1-7312-45B7-9198-69F3DBA3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46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A1DEC3-5E57-4480-9707-243EF3F3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57016D-73E1-4104-8B82-2C7B22F2F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04C55A-8F27-4447-9453-D9E70B00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46959-85D9-4068-BA93-33E6B4F63133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6108D4-919D-4A2B-B3FB-A5DB69D8E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7A4EF-DDE7-4D3C-9809-F2022E54A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53E67-855E-4818-827A-B35BECC7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9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slide" Target="slide12.xml"/><Relationship Id="rId5" Type="http://schemas.openxmlformats.org/officeDocument/2006/relationships/tags" Target="../tags/tag5.xml"/><Relationship Id="rId10" Type="http://schemas.openxmlformats.org/officeDocument/2006/relationships/slide" Target="slide6.xml"/><Relationship Id="rId4" Type="http://schemas.openxmlformats.org/officeDocument/2006/relationships/tags" Target="../tags/tag4.xml"/><Relationship Id="rId9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064495" y="4066611"/>
            <a:ext cx="616775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软工</a:t>
            </a:r>
            <a:r>
              <a:rPr lang="en-US" altLang="zh-CN" sz="2000" dirty="0">
                <a:cs typeface="+mn-ea"/>
                <a:sym typeface="+mn-lt"/>
              </a:rPr>
              <a:t>1901</a:t>
            </a:r>
            <a:r>
              <a:rPr lang="zh-CN" altLang="en-US" sz="2000" dirty="0">
                <a:cs typeface="+mn-ea"/>
                <a:sym typeface="+mn-lt"/>
              </a:rPr>
              <a:t>班 曾晨 王梦翔</a:t>
            </a:r>
            <a:endParaRPr lang="en-US" altLang="zh-CN" sz="2000" dirty="0"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软工</a:t>
            </a:r>
            <a:r>
              <a:rPr lang="en-US" altLang="zh-CN" sz="2000" dirty="0">
                <a:cs typeface="+mn-ea"/>
                <a:sym typeface="+mn-lt"/>
              </a:rPr>
              <a:t>1902</a:t>
            </a:r>
            <a:r>
              <a:rPr lang="zh-CN" altLang="en-US" sz="2000" dirty="0">
                <a:cs typeface="+mn-ea"/>
                <a:sym typeface="+mn-lt"/>
              </a:rPr>
              <a:t>班 雷思龙</a:t>
            </a:r>
          </a:p>
        </p:txBody>
      </p:sp>
      <p:pic>
        <p:nvPicPr>
          <p:cNvPr id="2" name="爱的罗曼史 romance de amor">
            <a:hlinkClick r:id="" action="ppaction://media"/>
            <a:extLst>
              <a:ext uri="{FF2B5EF4-FFF2-40B4-BE49-F238E27FC236}">
                <a16:creationId xmlns:a16="http://schemas.microsoft.com/office/drawing/2014/main" id="{1DF9D668-61D7-4474-8106-0A5CB1EAA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6826" y="-781716"/>
            <a:ext cx="609600" cy="609600"/>
          </a:xfrm>
          <a:prstGeom prst="rect">
            <a:avLst/>
          </a:prstGeom>
        </p:spPr>
      </p:pic>
      <p:sp>
        <p:nvSpPr>
          <p:cNvPr id="24" name="Oval 60">
            <a:extLst>
              <a:ext uri="{FF2B5EF4-FFF2-40B4-BE49-F238E27FC236}">
                <a16:creationId xmlns:a16="http://schemas.microsoft.com/office/drawing/2014/main" id="{B59679BA-E772-46F0-A105-1A6295D832B2}"/>
              </a:ext>
            </a:extLst>
          </p:cNvPr>
          <p:cNvSpPr/>
          <p:nvPr/>
        </p:nvSpPr>
        <p:spPr>
          <a:xfrm>
            <a:off x="10232401" y="504912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2">
            <a:extLst>
              <a:ext uri="{FF2B5EF4-FFF2-40B4-BE49-F238E27FC236}">
                <a16:creationId xmlns:a16="http://schemas.microsoft.com/office/drawing/2014/main" id="{BFF6503E-F9B0-456E-8AE9-53B735D115A1}"/>
              </a:ext>
            </a:extLst>
          </p:cNvPr>
          <p:cNvSpPr/>
          <p:nvPr/>
        </p:nvSpPr>
        <p:spPr>
          <a:xfrm>
            <a:off x="10232250" y="3336644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6" name="Oval 63">
            <a:extLst>
              <a:ext uri="{FF2B5EF4-FFF2-40B4-BE49-F238E27FC236}">
                <a16:creationId xmlns:a16="http://schemas.microsoft.com/office/drawing/2014/main" id="{2183E6EC-1A7B-437C-AF02-AABA42AFA45B}"/>
              </a:ext>
            </a:extLst>
          </p:cNvPr>
          <p:cNvSpPr/>
          <p:nvPr/>
        </p:nvSpPr>
        <p:spPr>
          <a:xfrm>
            <a:off x="9489520" y="4834822"/>
            <a:ext cx="461963" cy="461963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41E4E2-66A5-4519-A5C2-817575E5127B}"/>
              </a:ext>
            </a:extLst>
          </p:cNvPr>
          <p:cNvSpPr txBox="1"/>
          <p:nvPr/>
        </p:nvSpPr>
        <p:spPr>
          <a:xfrm>
            <a:off x="1922438" y="1828749"/>
            <a:ext cx="76931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数据库课程设计</a:t>
            </a:r>
            <a:endParaRPr lang="en-US" altLang="zh-CN" sz="6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r"/>
            <a:r>
              <a:rPr lang="en-US" altLang="zh-CN" sz="6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zh-CN" altLang="en-US" sz="6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燃烧云互联工作室</a:t>
            </a:r>
          </a:p>
        </p:txBody>
      </p:sp>
    </p:spTree>
    <p:extLst>
      <p:ext uri="{BB962C8B-B14F-4D97-AF65-F5344CB8AC3E}">
        <p14:creationId xmlns:p14="http://schemas.microsoft.com/office/powerpoint/2010/main" val="45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A67BDE3-6478-4624-B2AA-6833F8F7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3" name="Rectangle 38">
            <a:extLst>
              <a:ext uri="{FF2B5EF4-FFF2-40B4-BE49-F238E27FC236}">
                <a16:creationId xmlns:a16="http://schemas.microsoft.com/office/drawing/2014/main" id="{C233C1D1-3026-47B3-83FC-4700B949C3F3}"/>
              </a:ext>
            </a:extLst>
          </p:cNvPr>
          <p:cNvSpPr/>
          <p:nvPr/>
        </p:nvSpPr>
        <p:spPr>
          <a:xfrm>
            <a:off x="664637" y="434997"/>
            <a:ext cx="3002389" cy="45112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AA81ADB-C6A6-4527-8044-414A9AA2C300}"/>
              </a:ext>
            </a:extLst>
          </p:cNvPr>
          <p:cNvSpPr txBox="1"/>
          <p:nvPr/>
        </p:nvSpPr>
        <p:spPr>
          <a:xfrm>
            <a:off x="1271843" y="1047605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数据库表设计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83E43A7-B9A2-40C9-A1FB-7A5903930A8F}"/>
              </a:ext>
            </a:extLst>
          </p:cNvPr>
          <p:cNvSpPr txBox="1"/>
          <p:nvPr/>
        </p:nvSpPr>
        <p:spPr>
          <a:xfrm>
            <a:off x="1271843" y="1882802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Comment</a:t>
            </a:r>
            <a:r>
              <a:rPr lang="zh-CN" altLang="en-US" dirty="0"/>
              <a:t>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71A75B-3B95-479B-9B6A-F3D9BCB2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43" y="2252134"/>
            <a:ext cx="9384376" cy="14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A67BDE3-6478-4624-B2AA-6833F8F7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3" name="Rectangle 38">
            <a:extLst>
              <a:ext uri="{FF2B5EF4-FFF2-40B4-BE49-F238E27FC236}">
                <a16:creationId xmlns:a16="http://schemas.microsoft.com/office/drawing/2014/main" id="{C233C1D1-3026-47B3-83FC-4700B949C3F3}"/>
              </a:ext>
            </a:extLst>
          </p:cNvPr>
          <p:cNvSpPr/>
          <p:nvPr/>
        </p:nvSpPr>
        <p:spPr>
          <a:xfrm>
            <a:off x="664637" y="434997"/>
            <a:ext cx="3002389" cy="45112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AA81ADB-C6A6-4527-8044-414A9AA2C300}"/>
              </a:ext>
            </a:extLst>
          </p:cNvPr>
          <p:cNvSpPr txBox="1"/>
          <p:nvPr/>
        </p:nvSpPr>
        <p:spPr>
          <a:xfrm>
            <a:off x="1271843" y="1047605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数据库表设计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83E43A7-B9A2-40C9-A1FB-7A5903930A8F}"/>
              </a:ext>
            </a:extLst>
          </p:cNvPr>
          <p:cNvSpPr txBox="1"/>
          <p:nvPr/>
        </p:nvSpPr>
        <p:spPr>
          <a:xfrm>
            <a:off x="1271843" y="1882802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Role</a:t>
            </a:r>
            <a:r>
              <a:rPr lang="zh-CN" altLang="en-US" dirty="0"/>
              <a:t>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20F03-44A7-46E3-8AE9-B25CE981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43" y="2405551"/>
            <a:ext cx="10209031" cy="7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7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B9E548B-7A12-406F-81C3-655D725F7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19" name="Rectangle 38">
            <a:extLst>
              <a:ext uri="{FF2B5EF4-FFF2-40B4-BE49-F238E27FC236}">
                <a16:creationId xmlns:a16="http://schemas.microsoft.com/office/drawing/2014/main" id="{D010C193-60D7-44BA-B08E-A18687FA23C2}"/>
              </a:ext>
            </a:extLst>
          </p:cNvPr>
          <p:cNvSpPr/>
          <p:nvPr/>
        </p:nvSpPr>
        <p:spPr>
          <a:xfrm>
            <a:off x="664638" y="434997"/>
            <a:ext cx="3087230" cy="499432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DF04B-9530-43D7-A1E4-22AC754F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53" y="1407735"/>
            <a:ext cx="7696867" cy="46638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292DABE-70F4-4D5A-9AB6-BB88C6F24CF7}"/>
              </a:ext>
            </a:extLst>
          </p:cNvPr>
          <p:cNvSpPr txBox="1"/>
          <p:nvPr/>
        </p:nvSpPr>
        <p:spPr>
          <a:xfrm>
            <a:off x="1239624" y="986416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数据库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2916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>
            <a:extLst>
              <a:ext uri="{FF2B5EF4-FFF2-40B4-BE49-F238E27FC236}">
                <a16:creationId xmlns:a16="http://schemas.microsoft.com/office/drawing/2014/main" id="{9B9C712E-8A5F-4411-AD27-4355EB6DB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78" name="Rectangle 38">
            <a:extLst>
              <a:ext uri="{FF2B5EF4-FFF2-40B4-BE49-F238E27FC236}">
                <a16:creationId xmlns:a16="http://schemas.microsoft.com/office/drawing/2014/main" id="{075E45BE-CEAA-480C-9767-7FA69253BE52}"/>
              </a:ext>
            </a:extLst>
          </p:cNvPr>
          <p:cNvSpPr/>
          <p:nvPr/>
        </p:nvSpPr>
        <p:spPr>
          <a:xfrm>
            <a:off x="664637" y="434997"/>
            <a:ext cx="2971307" cy="453557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81327EC-1D3D-4CA6-9B91-DFE0F0E69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09"/>
            <a:ext cx="12192000" cy="67813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13C35D-C5C2-4457-BC87-57F556336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2135780" cy="337228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72E6DD6-7E77-41D9-889E-64F3F01146E5}"/>
              </a:ext>
            </a:extLst>
          </p:cNvPr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>
            <a:solidFill>
              <a:schemeClr val="bg1">
                <a:lumMod val="95000"/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72CAC8D-0984-4C59-93FB-37555DA80BFB}"/>
              </a:ext>
            </a:extLst>
          </p:cNvPr>
          <p:cNvSpPr/>
          <p:nvPr/>
        </p:nvSpPr>
        <p:spPr>
          <a:xfrm>
            <a:off x="5826760" y="3705225"/>
            <a:ext cx="4863465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/>
            <a:r>
              <a:rPr lang="en-US" altLang="zh-CN" sz="1400" strike="noStrike" noProof="1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latin typeface="+mn-lt"/>
                <a:ea typeface="微软雅黑" panose="020B0503020204020204" charset="-122"/>
                <a:cs typeface="+mn-cs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strike="noStrike" noProof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378F43FB-2D1F-4B79-941B-A3CC33861E72}"/>
              </a:ext>
            </a:extLst>
          </p:cNvPr>
          <p:cNvSpPr txBox="1"/>
          <p:nvPr/>
        </p:nvSpPr>
        <p:spPr>
          <a:xfrm>
            <a:off x="5816600" y="2889250"/>
            <a:ext cx="672941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作品展示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10AE49C-8DBA-4468-A83D-16B8AC765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61923" y="3890665"/>
            <a:ext cx="1651440" cy="28418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45605B6-5391-467A-B819-46D27B969DB5}"/>
              </a:ext>
            </a:extLst>
          </p:cNvPr>
          <p:cNvSpPr txBox="1"/>
          <p:nvPr/>
        </p:nvSpPr>
        <p:spPr>
          <a:xfrm>
            <a:off x="3828183" y="2683152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/>
              <a:t>03</a:t>
            </a:r>
            <a:endParaRPr lang="zh-CN" altLang="en-US" sz="88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151846C-0794-4390-8405-BDBEF6FCC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653740" y="2683152"/>
            <a:ext cx="1651440" cy="2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38479" y="5378528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2384" y="5373657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6289" y="5378528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195" y="5377385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4100" y="5378528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8005" y="5373657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910" y="5373657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15815" y="5373657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9724" y="5373657"/>
            <a:ext cx="62228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3724" y="4735058"/>
            <a:ext cx="2109923" cy="54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896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1896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43646" y="4735058"/>
            <a:ext cx="3432141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896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1896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5787" y="4735058"/>
            <a:ext cx="4782490" cy="54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896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1896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278695" y="2457710"/>
            <a:ext cx="536377" cy="569900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5767749" y="2477267"/>
            <a:ext cx="656502" cy="53078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420713" y="2421394"/>
            <a:ext cx="438599" cy="64253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40452" y="3248310"/>
            <a:ext cx="2199120" cy="775527"/>
            <a:chOff x="1469669" y="2631524"/>
            <a:chExt cx="2339926" cy="845722"/>
          </a:xfrm>
        </p:grpSpPr>
        <p:sp>
          <p:nvSpPr>
            <p:cNvPr id="26" name="TextBox 25"/>
            <p:cNvSpPr txBox="1"/>
            <p:nvPr/>
          </p:nvSpPr>
          <p:spPr>
            <a:xfrm>
              <a:off x="1908592" y="2631524"/>
              <a:ext cx="1462075" cy="344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27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69669" y="2931701"/>
              <a:ext cx="2339926" cy="54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96442" y="3248311"/>
            <a:ext cx="2199120" cy="775527"/>
            <a:chOff x="4926037" y="2631524"/>
            <a:chExt cx="2339926" cy="845722"/>
          </a:xfrm>
        </p:grpSpPr>
        <p:sp>
          <p:nvSpPr>
            <p:cNvPr id="28" name="TextBox 27"/>
            <p:cNvSpPr txBox="1"/>
            <p:nvPr/>
          </p:nvSpPr>
          <p:spPr>
            <a:xfrm>
              <a:off x="5364960" y="2631524"/>
              <a:ext cx="1462075" cy="344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27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26037" y="2931701"/>
              <a:ext cx="2339926" cy="54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52431" y="3248311"/>
            <a:ext cx="2199120" cy="775527"/>
            <a:chOff x="8382405" y="2631524"/>
            <a:chExt cx="2339926" cy="845722"/>
          </a:xfrm>
        </p:grpSpPr>
        <p:sp>
          <p:nvSpPr>
            <p:cNvPr id="32" name="TextBox 31"/>
            <p:cNvSpPr txBox="1"/>
            <p:nvPr/>
          </p:nvSpPr>
          <p:spPr>
            <a:xfrm>
              <a:off x="8821328" y="2631524"/>
              <a:ext cx="1462075" cy="344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27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405" y="2931701"/>
              <a:ext cx="2339926" cy="54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758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36BD3D1-3F0B-4296-8FE7-2227F02A4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1" name="Rectangle 38">
            <a:extLst>
              <a:ext uri="{FF2B5EF4-FFF2-40B4-BE49-F238E27FC236}">
                <a16:creationId xmlns:a16="http://schemas.microsoft.com/office/drawing/2014/main" id="{DE59D9C4-4077-45DB-B4FC-1510380286A4}"/>
              </a:ext>
            </a:extLst>
          </p:cNvPr>
          <p:cNvSpPr/>
          <p:nvPr/>
        </p:nvSpPr>
        <p:spPr>
          <a:xfrm>
            <a:off x="664637" y="434997"/>
            <a:ext cx="2983535" cy="500265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4092473" y="2648854"/>
            <a:ext cx="4029398" cy="3129382"/>
            <a:chOff x="2329" y="786"/>
            <a:chExt cx="3022" cy="234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" fmla="*/ 0 w 10000"/>
                <a:gd name="connsiteY0" fmla="*/ 5342 h 6013"/>
                <a:gd name="connsiteX1" fmla="*/ 0 w 10000"/>
                <a:gd name="connsiteY1" fmla="*/ 5342 h 6013"/>
                <a:gd name="connsiteX2" fmla="*/ 5000 w 10000"/>
                <a:gd name="connsiteY2" fmla="*/ 6013 h 6013"/>
                <a:gd name="connsiteX3" fmla="*/ 5000 w 10000"/>
                <a:gd name="connsiteY3" fmla="*/ 6013 h 6013"/>
                <a:gd name="connsiteX4" fmla="*/ 10000 w 10000"/>
                <a:gd name="connsiteY4" fmla="*/ 5342 h 6013"/>
                <a:gd name="connsiteX5" fmla="*/ 10000 w 10000"/>
                <a:gd name="connsiteY5" fmla="*/ 5342 h 6013"/>
                <a:gd name="connsiteX6" fmla="*/ 10000 w 10000"/>
                <a:gd name="connsiteY6" fmla="*/ 0 h 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4284" tIns="17143" rIns="34284" bIns="1714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4" tIns="17143" rIns="34284" bIns="1714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4" tIns="17143" rIns="34284" bIns="1714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4" tIns="17143" rIns="34284" bIns="1714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4" tIns="17143" rIns="34284" bIns="1714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 Placeholder 7"/>
          <p:cNvSpPr txBox="1">
            <a:spLocks/>
          </p:cNvSpPr>
          <p:nvPr/>
        </p:nvSpPr>
        <p:spPr>
          <a:xfrm>
            <a:off x="2673335" y="1884392"/>
            <a:ext cx="1297630" cy="339227"/>
          </a:xfrm>
          <a:prstGeom prst="rect">
            <a:avLst/>
          </a:prstGeom>
        </p:spPr>
        <p:txBody>
          <a:bodyPr vert="horz" lIns="0" tIns="98497" rIns="0" bIns="98497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32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327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717494" y="2316848"/>
            <a:ext cx="2253470" cy="5958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4161277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4219001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8415077" y="1884392"/>
            <a:ext cx="1527532" cy="339227"/>
          </a:xfrm>
          <a:prstGeom prst="rect">
            <a:avLst/>
          </a:prstGeom>
        </p:spPr>
        <p:txBody>
          <a:bodyPr vert="horz" lIns="0" tIns="98497" rIns="0" bIns="98497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327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327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8415077" y="2316848"/>
            <a:ext cx="2283749" cy="5820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7" name="Rounded Rectangle 23"/>
          <p:cNvSpPr>
            <a:spLocks noChangeAspect="1"/>
          </p:cNvSpPr>
          <p:nvPr/>
        </p:nvSpPr>
        <p:spPr>
          <a:xfrm>
            <a:off x="7560481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618204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2673335" y="4682976"/>
            <a:ext cx="1297630" cy="339227"/>
          </a:xfrm>
          <a:prstGeom prst="rect">
            <a:avLst/>
          </a:prstGeom>
        </p:spPr>
        <p:txBody>
          <a:bodyPr vert="horz" lIns="0" tIns="98497" rIns="0" bIns="98497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20000"/>
              </a:lnSpc>
            </a:pPr>
            <a:r>
              <a:rPr lang="zh-CN" altLang="en-US" sz="132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327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717494" y="5115432"/>
            <a:ext cx="2253470" cy="5958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Rounded Rectangle 27"/>
          <p:cNvSpPr>
            <a:spLocks noChangeAspect="1"/>
          </p:cNvSpPr>
          <p:nvPr/>
        </p:nvSpPr>
        <p:spPr>
          <a:xfrm>
            <a:off x="4112474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4170198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8409877" y="4682976"/>
            <a:ext cx="1527532" cy="339227"/>
          </a:xfrm>
          <a:prstGeom prst="rect">
            <a:avLst/>
          </a:prstGeom>
        </p:spPr>
        <p:txBody>
          <a:bodyPr vert="horz" lIns="0" tIns="98497" rIns="0" bIns="98497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327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327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8409877" y="5115432"/>
            <a:ext cx="2283749" cy="5820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7560481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7618204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0F91825-B85B-4145-AC1F-4656ED231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8" name="Rectangle 38">
            <a:extLst>
              <a:ext uri="{FF2B5EF4-FFF2-40B4-BE49-F238E27FC236}">
                <a16:creationId xmlns:a16="http://schemas.microsoft.com/office/drawing/2014/main" id="{AA06F03F-3D6C-48A9-937F-B2872B739631}"/>
              </a:ext>
            </a:extLst>
          </p:cNvPr>
          <p:cNvSpPr/>
          <p:nvPr/>
        </p:nvSpPr>
        <p:spPr>
          <a:xfrm>
            <a:off x="664637" y="434997"/>
            <a:ext cx="2983535" cy="50768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14b1479d-4778-4ea6-b8a2-81693f71a757"/>
          <p:cNvGrpSpPr>
            <a:grpSpLocks noChangeAspect="1"/>
          </p:cNvGrpSpPr>
          <p:nvPr/>
        </p:nvGrpSpPr>
        <p:grpSpPr>
          <a:xfrm>
            <a:off x="2062097" y="1013450"/>
            <a:ext cx="8206863" cy="4994687"/>
            <a:chOff x="2186854" y="1297327"/>
            <a:chExt cx="8206863" cy="4994687"/>
          </a:xfrm>
        </p:grpSpPr>
        <p:sp>
          <p:nvSpPr>
            <p:cNvPr id="32" name="Freeform: Shape 23"/>
            <p:cNvSpPr/>
            <p:nvPr/>
          </p:nvSpPr>
          <p:spPr>
            <a:xfrm rot="3600000">
              <a:off x="6582878" y="3862312"/>
              <a:ext cx="666171" cy="487764"/>
            </a:xfrm>
            <a:custGeom>
              <a:avLst/>
              <a:gdLst>
                <a:gd name="connsiteX0" fmla="*/ 0 w 497989"/>
                <a:gd name="connsiteY0" fmla="*/ 72925 h 364623"/>
                <a:gd name="connsiteX1" fmla="*/ 315678 w 497989"/>
                <a:gd name="connsiteY1" fmla="*/ 72925 h 364623"/>
                <a:gd name="connsiteX2" fmla="*/ 315678 w 497989"/>
                <a:gd name="connsiteY2" fmla="*/ 0 h 364623"/>
                <a:gd name="connsiteX3" fmla="*/ 497989 w 497989"/>
                <a:gd name="connsiteY3" fmla="*/ 182312 h 364623"/>
                <a:gd name="connsiteX4" fmla="*/ 315678 w 497989"/>
                <a:gd name="connsiteY4" fmla="*/ 364623 h 364623"/>
                <a:gd name="connsiteX5" fmla="*/ 315678 w 497989"/>
                <a:gd name="connsiteY5" fmla="*/ 291698 h 364623"/>
                <a:gd name="connsiteX6" fmla="*/ 0 w 497989"/>
                <a:gd name="connsiteY6" fmla="*/ 291698 h 364623"/>
                <a:gd name="connsiteX7" fmla="*/ 0 w 497989"/>
                <a:gd name="connsiteY7" fmla="*/ 72925 h 36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989" h="364623">
                  <a:moveTo>
                    <a:pt x="0" y="72925"/>
                  </a:moveTo>
                  <a:lnTo>
                    <a:pt x="315678" y="72925"/>
                  </a:lnTo>
                  <a:lnTo>
                    <a:pt x="315678" y="0"/>
                  </a:lnTo>
                  <a:lnTo>
                    <a:pt x="497989" y="182312"/>
                  </a:lnTo>
                  <a:lnTo>
                    <a:pt x="315678" y="364623"/>
                  </a:lnTo>
                  <a:lnTo>
                    <a:pt x="315678" y="291698"/>
                  </a:lnTo>
                  <a:lnTo>
                    <a:pt x="0" y="291698"/>
                  </a:lnTo>
                  <a:lnTo>
                    <a:pt x="0" y="72925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25"/>
            <p:cNvSpPr/>
            <p:nvPr/>
          </p:nvSpPr>
          <p:spPr>
            <a:xfrm>
              <a:off x="5958074" y="5023772"/>
              <a:ext cx="666173" cy="487765"/>
            </a:xfrm>
            <a:custGeom>
              <a:avLst/>
              <a:gdLst>
                <a:gd name="connsiteX0" fmla="*/ 0 w 497989"/>
                <a:gd name="connsiteY0" fmla="*/ 72925 h 364623"/>
                <a:gd name="connsiteX1" fmla="*/ 315678 w 497989"/>
                <a:gd name="connsiteY1" fmla="*/ 72925 h 364623"/>
                <a:gd name="connsiteX2" fmla="*/ 315678 w 497989"/>
                <a:gd name="connsiteY2" fmla="*/ 0 h 364623"/>
                <a:gd name="connsiteX3" fmla="*/ 497989 w 497989"/>
                <a:gd name="connsiteY3" fmla="*/ 182312 h 364623"/>
                <a:gd name="connsiteX4" fmla="*/ 315678 w 497989"/>
                <a:gd name="connsiteY4" fmla="*/ 364623 h 364623"/>
                <a:gd name="connsiteX5" fmla="*/ 315678 w 497989"/>
                <a:gd name="connsiteY5" fmla="*/ 291698 h 364623"/>
                <a:gd name="connsiteX6" fmla="*/ 0 w 497989"/>
                <a:gd name="connsiteY6" fmla="*/ 291698 h 364623"/>
                <a:gd name="connsiteX7" fmla="*/ 0 w 497989"/>
                <a:gd name="connsiteY7" fmla="*/ 72925 h 36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989" h="364623">
                  <a:moveTo>
                    <a:pt x="497989" y="291698"/>
                  </a:moveTo>
                  <a:lnTo>
                    <a:pt x="182311" y="291698"/>
                  </a:lnTo>
                  <a:lnTo>
                    <a:pt x="182311" y="364623"/>
                  </a:lnTo>
                  <a:lnTo>
                    <a:pt x="0" y="182311"/>
                  </a:lnTo>
                  <a:lnTo>
                    <a:pt x="182311" y="0"/>
                  </a:lnTo>
                  <a:lnTo>
                    <a:pt x="182311" y="72925"/>
                  </a:lnTo>
                  <a:lnTo>
                    <a:pt x="497989" y="72925"/>
                  </a:lnTo>
                  <a:lnTo>
                    <a:pt x="497989" y="291698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7"/>
            <p:cNvSpPr/>
            <p:nvPr/>
          </p:nvSpPr>
          <p:spPr>
            <a:xfrm rot="18000000">
              <a:off x="5264618" y="3901946"/>
              <a:ext cx="666171" cy="487764"/>
            </a:xfrm>
            <a:custGeom>
              <a:avLst/>
              <a:gdLst>
                <a:gd name="connsiteX0" fmla="*/ 0 w 497989"/>
                <a:gd name="connsiteY0" fmla="*/ 72925 h 364623"/>
                <a:gd name="connsiteX1" fmla="*/ 315678 w 497989"/>
                <a:gd name="connsiteY1" fmla="*/ 72925 h 364623"/>
                <a:gd name="connsiteX2" fmla="*/ 315678 w 497989"/>
                <a:gd name="connsiteY2" fmla="*/ 0 h 364623"/>
                <a:gd name="connsiteX3" fmla="*/ 497989 w 497989"/>
                <a:gd name="connsiteY3" fmla="*/ 182312 h 364623"/>
                <a:gd name="connsiteX4" fmla="*/ 315678 w 497989"/>
                <a:gd name="connsiteY4" fmla="*/ 364623 h 364623"/>
                <a:gd name="connsiteX5" fmla="*/ 315678 w 497989"/>
                <a:gd name="connsiteY5" fmla="*/ 291698 h 364623"/>
                <a:gd name="connsiteX6" fmla="*/ 0 w 497989"/>
                <a:gd name="connsiteY6" fmla="*/ 291698 h 364623"/>
                <a:gd name="connsiteX7" fmla="*/ 0 w 497989"/>
                <a:gd name="connsiteY7" fmla="*/ 72925 h 36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989" h="364623">
                  <a:moveTo>
                    <a:pt x="0" y="72925"/>
                  </a:moveTo>
                  <a:lnTo>
                    <a:pt x="315678" y="72925"/>
                  </a:lnTo>
                  <a:lnTo>
                    <a:pt x="315678" y="0"/>
                  </a:lnTo>
                  <a:lnTo>
                    <a:pt x="497989" y="182312"/>
                  </a:lnTo>
                  <a:lnTo>
                    <a:pt x="315678" y="364623"/>
                  </a:lnTo>
                  <a:lnTo>
                    <a:pt x="315678" y="291698"/>
                  </a:lnTo>
                  <a:lnTo>
                    <a:pt x="0" y="291698"/>
                  </a:lnTo>
                  <a:lnTo>
                    <a:pt x="0" y="7292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" name="Group 6"/>
            <p:cNvGrpSpPr/>
            <p:nvPr/>
          </p:nvGrpSpPr>
          <p:grpSpPr>
            <a:xfrm>
              <a:off x="4394509" y="4712151"/>
              <a:ext cx="1111011" cy="1111011"/>
              <a:chOff x="4394509" y="4712151"/>
              <a:chExt cx="1111011" cy="1111011"/>
            </a:xfrm>
          </p:grpSpPr>
          <p:sp>
            <p:nvSpPr>
              <p:cNvPr id="62" name="Freeform: Shape 26"/>
              <p:cNvSpPr/>
              <p:nvPr/>
            </p:nvSpPr>
            <p:spPr>
              <a:xfrm>
                <a:off x="4394509" y="4712151"/>
                <a:ext cx="1111011" cy="1111011"/>
              </a:xfrm>
              <a:custGeom>
                <a:avLst/>
                <a:gdLst>
                  <a:gd name="connsiteX0" fmla="*/ 0 w 830525"/>
                  <a:gd name="connsiteY0" fmla="*/ 415263 h 830525"/>
                  <a:gd name="connsiteX1" fmla="*/ 415263 w 830525"/>
                  <a:gd name="connsiteY1" fmla="*/ 0 h 830525"/>
                  <a:gd name="connsiteX2" fmla="*/ 830526 w 830525"/>
                  <a:gd name="connsiteY2" fmla="*/ 415263 h 830525"/>
                  <a:gd name="connsiteX3" fmla="*/ 415263 w 830525"/>
                  <a:gd name="connsiteY3" fmla="*/ 830526 h 830525"/>
                  <a:gd name="connsiteX4" fmla="*/ 0 w 830525"/>
                  <a:gd name="connsiteY4" fmla="*/ 415263 h 83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525" h="830525">
                    <a:moveTo>
                      <a:pt x="0" y="415263"/>
                    </a:moveTo>
                    <a:cubicBezTo>
                      <a:pt x="0" y="185920"/>
                      <a:pt x="185920" y="0"/>
                      <a:pt x="415263" y="0"/>
                    </a:cubicBezTo>
                    <a:cubicBezTo>
                      <a:pt x="644606" y="0"/>
                      <a:pt x="830526" y="185920"/>
                      <a:pt x="830526" y="415263"/>
                    </a:cubicBezTo>
                    <a:cubicBezTo>
                      <a:pt x="830526" y="644606"/>
                      <a:pt x="644606" y="830526"/>
                      <a:pt x="415263" y="830526"/>
                    </a:cubicBezTo>
                    <a:cubicBezTo>
                      <a:pt x="185920" y="830526"/>
                      <a:pt x="0" y="644606"/>
                      <a:pt x="0" y="4152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28"/>
              <p:cNvSpPr>
                <a:spLocks/>
              </p:cNvSpPr>
              <p:nvPr/>
            </p:nvSpPr>
            <p:spPr bwMode="auto">
              <a:xfrm>
                <a:off x="4686975" y="5022929"/>
                <a:ext cx="526083" cy="489458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3"/>
            <p:cNvGrpSpPr/>
            <p:nvPr/>
          </p:nvGrpSpPr>
          <p:grpSpPr>
            <a:xfrm>
              <a:off x="7031030" y="4712151"/>
              <a:ext cx="1111011" cy="1111011"/>
              <a:chOff x="7031030" y="4712151"/>
              <a:chExt cx="1111011" cy="1111011"/>
            </a:xfrm>
          </p:grpSpPr>
          <p:sp>
            <p:nvSpPr>
              <p:cNvPr id="57" name="Freeform: Shape 24"/>
              <p:cNvSpPr/>
              <p:nvPr/>
            </p:nvSpPr>
            <p:spPr>
              <a:xfrm>
                <a:off x="7031030" y="4712151"/>
                <a:ext cx="1111011" cy="1111011"/>
              </a:xfrm>
              <a:custGeom>
                <a:avLst/>
                <a:gdLst>
                  <a:gd name="connsiteX0" fmla="*/ 0 w 830525"/>
                  <a:gd name="connsiteY0" fmla="*/ 415263 h 830525"/>
                  <a:gd name="connsiteX1" fmla="*/ 415263 w 830525"/>
                  <a:gd name="connsiteY1" fmla="*/ 0 h 830525"/>
                  <a:gd name="connsiteX2" fmla="*/ 830526 w 830525"/>
                  <a:gd name="connsiteY2" fmla="*/ 415263 h 830525"/>
                  <a:gd name="connsiteX3" fmla="*/ 415263 w 830525"/>
                  <a:gd name="connsiteY3" fmla="*/ 830526 h 830525"/>
                  <a:gd name="connsiteX4" fmla="*/ 0 w 830525"/>
                  <a:gd name="connsiteY4" fmla="*/ 415263 h 83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525" h="830525">
                    <a:moveTo>
                      <a:pt x="0" y="415263"/>
                    </a:moveTo>
                    <a:cubicBezTo>
                      <a:pt x="0" y="185920"/>
                      <a:pt x="185920" y="0"/>
                      <a:pt x="415263" y="0"/>
                    </a:cubicBezTo>
                    <a:cubicBezTo>
                      <a:pt x="644606" y="0"/>
                      <a:pt x="830526" y="185920"/>
                      <a:pt x="830526" y="415263"/>
                    </a:cubicBezTo>
                    <a:cubicBezTo>
                      <a:pt x="830526" y="644606"/>
                      <a:pt x="644606" y="830526"/>
                      <a:pt x="415263" y="830526"/>
                    </a:cubicBezTo>
                    <a:cubicBezTo>
                      <a:pt x="185920" y="830526"/>
                      <a:pt x="0" y="644606"/>
                      <a:pt x="0" y="415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8" name="Group 29"/>
              <p:cNvGrpSpPr/>
              <p:nvPr/>
            </p:nvGrpSpPr>
            <p:grpSpPr>
              <a:xfrm>
                <a:off x="7342385" y="4977969"/>
                <a:ext cx="488267" cy="579343"/>
                <a:chOff x="4394201" y="3717926"/>
                <a:chExt cx="306388" cy="363538"/>
              </a:xfrm>
              <a:solidFill>
                <a:schemeClr val="bg1"/>
              </a:solidFill>
            </p:grpSpPr>
            <p:sp>
              <p:nvSpPr>
                <p:cNvPr id="59" name="Freeform: Shape 30"/>
                <p:cNvSpPr>
                  <a:spLocks/>
                </p:cNvSpPr>
                <p:nvPr/>
              </p:nvSpPr>
              <p:spPr bwMode="auto">
                <a:xfrm>
                  <a:off x="4500563" y="3883026"/>
                  <a:ext cx="88900" cy="90488"/>
                </a:xfrm>
                <a:custGeom>
                  <a:avLst/>
                  <a:gdLst/>
                  <a:ahLst/>
                  <a:cxnLst>
                    <a:cxn ang="0">
                      <a:pos x="35" y="34"/>
                    </a:cxn>
                    <a:cxn ang="0">
                      <a:pos x="35" y="7"/>
                    </a:cxn>
                    <a:cxn ang="0">
                      <a:pos x="8" y="8"/>
                    </a:cxn>
                    <a:cxn ang="0">
                      <a:pos x="8" y="35"/>
                    </a:cxn>
                    <a:cxn ang="0">
                      <a:pos x="35" y="34"/>
                    </a:cxn>
                    <a:cxn ang="0">
                      <a:pos x="22" y="23"/>
                    </a:cxn>
                    <a:cxn ang="0">
                      <a:pos x="14" y="23"/>
                    </a:cxn>
                    <a:cxn ang="0">
                      <a:pos x="14" y="16"/>
                    </a:cxn>
                    <a:cxn ang="0">
                      <a:pos x="12" y="14"/>
                    </a:cxn>
                    <a:cxn ang="0">
                      <a:pos x="14" y="12"/>
                    </a:cxn>
                    <a:cxn ang="0">
                      <a:pos x="16" y="14"/>
                    </a:cxn>
                    <a:cxn ang="0">
                      <a:pos x="19" y="11"/>
                    </a:cxn>
                    <a:cxn ang="0">
                      <a:pos x="21" y="14"/>
                    </a:cxn>
                    <a:cxn ang="0">
                      <a:pos x="18" y="16"/>
                    </a:cxn>
                    <a:cxn ang="0">
                      <a:pos x="17" y="19"/>
                    </a:cxn>
                    <a:cxn ang="0">
                      <a:pos x="21" y="19"/>
                    </a:cxn>
                    <a:cxn ang="0">
                      <a:pos x="28" y="19"/>
                    </a:cxn>
                    <a:cxn ang="0">
                      <a:pos x="29" y="26"/>
                    </a:cxn>
                    <a:cxn ang="0">
                      <a:pos x="31" y="28"/>
                    </a:cxn>
                    <a:cxn ang="0">
                      <a:pos x="29" y="30"/>
                    </a:cxn>
                    <a:cxn ang="0">
                      <a:pos x="27" y="28"/>
                    </a:cxn>
                    <a:cxn ang="0">
                      <a:pos x="22" y="31"/>
                    </a:cxn>
                    <a:cxn ang="0">
                      <a:pos x="21" y="28"/>
                    </a:cxn>
                    <a:cxn ang="0">
                      <a:pos x="25" y="26"/>
                    </a:cxn>
                    <a:cxn ang="0">
                      <a:pos x="26" y="22"/>
                    </a:cxn>
                    <a:cxn ang="0">
                      <a:pos x="22" y="23"/>
                    </a:cxn>
                  </a:cxnLst>
                  <a:rect l="0" t="0" r="r" b="b"/>
                  <a:pathLst>
                    <a:path w="42" h="42">
                      <a:moveTo>
                        <a:pt x="35" y="34"/>
                      </a:moveTo>
                      <a:cubicBezTo>
                        <a:pt x="42" y="27"/>
                        <a:pt x="42" y="15"/>
                        <a:pt x="35" y="7"/>
                      </a:cubicBezTo>
                      <a:cubicBezTo>
                        <a:pt x="27" y="0"/>
                        <a:pt x="15" y="0"/>
                        <a:pt x="8" y="8"/>
                      </a:cubicBezTo>
                      <a:cubicBezTo>
                        <a:pt x="0" y="15"/>
                        <a:pt x="0" y="28"/>
                        <a:pt x="8" y="35"/>
                      </a:cubicBezTo>
                      <a:cubicBezTo>
                        <a:pt x="15" y="42"/>
                        <a:pt x="28" y="42"/>
                        <a:pt x="35" y="34"/>
                      </a:cubicBezTo>
                      <a:close/>
                      <a:moveTo>
                        <a:pt x="22" y="23"/>
                      </a:moveTo>
                      <a:cubicBezTo>
                        <a:pt x="19" y="24"/>
                        <a:pt x="16" y="25"/>
                        <a:pt x="14" y="23"/>
                      </a:cubicBezTo>
                      <a:cubicBezTo>
                        <a:pt x="12" y="21"/>
                        <a:pt x="12" y="18"/>
                        <a:pt x="14" y="16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7" y="12"/>
                        <a:pt x="18" y="12"/>
                        <a:pt x="19" y="11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0" y="14"/>
                        <a:pt x="19" y="15"/>
                        <a:pt x="18" y="16"/>
                      </a:cubicBezTo>
                      <a:cubicBezTo>
                        <a:pt x="16" y="18"/>
                        <a:pt x="16" y="19"/>
                        <a:pt x="17" y="19"/>
                      </a:cubicBezTo>
                      <a:cubicBezTo>
                        <a:pt x="18" y="20"/>
                        <a:pt x="19" y="20"/>
                        <a:pt x="21" y="19"/>
                      </a:cubicBezTo>
                      <a:cubicBezTo>
                        <a:pt x="24" y="17"/>
                        <a:pt x="26" y="17"/>
                        <a:pt x="28" y="19"/>
                      </a:cubicBezTo>
                      <a:cubicBezTo>
                        <a:pt x="30" y="21"/>
                        <a:pt x="30" y="24"/>
                        <a:pt x="29" y="26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5" y="30"/>
                        <a:pt x="24" y="31"/>
                        <a:pt x="22" y="31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2" y="28"/>
                        <a:pt x="24" y="27"/>
                        <a:pt x="25" y="26"/>
                      </a:cubicBezTo>
                      <a:cubicBezTo>
                        <a:pt x="26" y="24"/>
                        <a:pt x="26" y="23"/>
                        <a:pt x="26" y="22"/>
                      </a:cubicBezTo>
                      <a:cubicBezTo>
                        <a:pt x="25" y="22"/>
                        <a:pt x="24" y="22"/>
                        <a:pt x="2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Freeform: Shape 31"/>
                <p:cNvSpPr>
                  <a:spLocks/>
                </p:cNvSpPr>
                <p:nvPr/>
              </p:nvSpPr>
              <p:spPr bwMode="auto">
                <a:xfrm>
                  <a:off x="4394201" y="3776664"/>
                  <a:ext cx="304800" cy="304800"/>
                </a:xfrm>
                <a:custGeom>
                  <a:avLst/>
                  <a:gdLst/>
                  <a:ahLst/>
                  <a:cxnLst>
                    <a:cxn ang="0">
                      <a:pos x="55" y="143"/>
                    </a:cxn>
                    <a:cxn ang="0">
                      <a:pos x="143" y="53"/>
                    </a:cxn>
                    <a:cxn ang="0">
                      <a:pos x="88" y="0"/>
                    </a:cxn>
                    <a:cxn ang="0">
                      <a:pos x="0" y="90"/>
                    </a:cxn>
                    <a:cxn ang="0">
                      <a:pos x="55" y="143"/>
                    </a:cxn>
                    <a:cxn ang="0">
                      <a:pos x="88" y="17"/>
                    </a:cxn>
                    <a:cxn ang="0">
                      <a:pos x="126" y="53"/>
                    </a:cxn>
                    <a:cxn ang="0">
                      <a:pos x="97" y="83"/>
                    </a:cxn>
                    <a:cxn ang="0">
                      <a:pos x="91" y="51"/>
                    </a:cxn>
                    <a:cxn ang="0">
                      <a:pos x="61" y="46"/>
                    </a:cxn>
                    <a:cxn ang="0">
                      <a:pos x="88" y="17"/>
                    </a:cxn>
                    <a:cxn ang="0">
                      <a:pos x="88" y="54"/>
                    </a:cxn>
                    <a:cxn ang="0">
                      <a:pos x="88" y="88"/>
                    </a:cxn>
                    <a:cxn ang="0">
                      <a:pos x="55" y="89"/>
                    </a:cxn>
                    <a:cxn ang="0">
                      <a:pos x="55" y="55"/>
                    </a:cxn>
                    <a:cxn ang="0">
                      <a:pos x="88" y="54"/>
                    </a:cxn>
                    <a:cxn ang="0">
                      <a:pos x="18" y="90"/>
                    </a:cxn>
                    <a:cxn ang="0">
                      <a:pos x="45" y="62"/>
                    </a:cxn>
                    <a:cxn ang="0">
                      <a:pos x="51" y="92"/>
                    </a:cxn>
                    <a:cxn ang="0">
                      <a:pos x="83" y="97"/>
                    </a:cxn>
                    <a:cxn ang="0">
                      <a:pos x="55" y="126"/>
                    </a:cxn>
                    <a:cxn ang="0">
                      <a:pos x="18" y="90"/>
                    </a:cxn>
                  </a:cxnLst>
                  <a:rect l="0" t="0" r="r" b="b"/>
                  <a:pathLst>
                    <a:path w="143" h="143">
                      <a:moveTo>
                        <a:pt x="55" y="143"/>
                      </a:moveTo>
                      <a:cubicBezTo>
                        <a:pt x="143" y="53"/>
                        <a:pt x="143" y="53"/>
                        <a:pt x="143" y="53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0" y="90"/>
                        <a:pt x="0" y="90"/>
                        <a:pt x="0" y="90"/>
                      </a:cubicBezTo>
                      <a:lnTo>
                        <a:pt x="55" y="143"/>
                      </a:lnTo>
                      <a:close/>
                      <a:moveTo>
                        <a:pt x="88" y="17"/>
                      </a:move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97" y="83"/>
                        <a:pt x="97" y="83"/>
                        <a:pt x="97" y="83"/>
                      </a:cubicBezTo>
                      <a:cubicBezTo>
                        <a:pt x="102" y="72"/>
                        <a:pt x="100" y="59"/>
                        <a:pt x="91" y="51"/>
                      </a:cubicBezTo>
                      <a:cubicBezTo>
                        <a:pt x="83" y="43"/>
                        <a:pt x="71" y="41"/>
                        <a:pt x="61" y="46"/>
                      </a:cubicBezTo>
                      <a:lnTo>
                        <a:pt x="88" y="17"/>
                      </a:lnTo>
                      <a:close/>
                      <a:moveTo>
                        <a:pt x="88" y="54"/>
                      </a:moveTo>
                      <a:cubicBezTo>
                        <a:pt x="97" y="63"/>
                        <a:pt x="97" y="78"/>
                        <a:pt x="88" y="88"/>
                      </a:cubicBezTo>
                      <a:cubicBezTo>
                        <a:pt x="79" y="97"/>
                        <a:pt x="64" y="98"/>
                        <a:pt x="55" y="89"/>
                      </a:cubicBezTo>
                      <a:cubicBezTo>
                        <a:pt x="45" y="80"/>
                        <a:pt x="45" y="65"/>
                        <a:pt x="55" y="55"/>
                      </a:cubicBezTo>
                      <a:cubicBezTo>
                        <a:pt x="64" y="46"/>
                        <a:pt x="79" y="45"/>
                        <a:pt x="88" y="54"/>
                      </a:cubicBezTo>
                      <a:close/>
                      <a:moveTo>
                        <a:pt x="18" y="90"/>
                      </a:moveTo>
                      <a:cubicBezTo>
                        <a:pt x="45" y="62"/>
                        <a:pt x="45" y="62"/>
                        <a:pt x="45" y="62"/>
                      </a:cubicBezTo>
                      <a:cubicBezTo>
                        <a:pt x="41" y="72"/>
                        <a:pt x="43" y="84"/>
                        <a:pt x="51" y="92"/>
                      </a:cubicBezTo>
                      <a:cubicBezTo>
                        <a:pt x="60" y="100"/>
                        <a:pt x="73" y="102"/>
                        <a:pt x="83" y="97"/>
                      </a:cubicBezTo>
                      <a:cubicBezTo>
                        <a:pt x="55" y="126"/>
                        <a:pt x="55" y="126"/>
                        <a:pt x="55" y="126"/>
                      </a:cubicBezTo>
                      <a:lnTo>
                        <a:pt x="18" y="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Freeform: Shape 34"/>
                <p:cNvSpPr>
                  <a:spLocks/>
                </p:cNvSpPr>
                <p:nvPr/>
              </p:nvSpPr>
              <p:spPr bwMode="auto">
                <a:xfrm>
                  <a:off x="4397376" y="3717926"/>
                  <a:ext cx="303213" cy="209550"/>
                </a:xfrm>
                <a:custGeom>
                  <a:avLst/>
                  <a:gdLst/>
                  <a:ahLst/>
                  <a:cxnLst>
                    <a:cxn ang="0">
                      <a:pos x="0" y="120"/>
                    </a:cxn>
                    <a:cxn ang="0">
                      <a:pos x="13" y="132"/>
                    </a:cxn>
                    <a:cxn ang="0">
                      <a:pos x="20" y="124"/>
                    </a:cxn>
                    <a:cxn ang="0">
                      <a:pos x="16" y="120"/>
                    </a:cxn>
                    <a:cxn ang="0">
                      <a:pos x="117" y="16"/>
                    </a:cxn>
                    <a:cxn ang="0">
                      <a:pos x="174" y="71"/>
                    </a:cxn>
                    <a:cxn ang="0">
                      <a:pos x="167" y="79"/>
                    </a:cxn>
                    <a:cxn ang="0">
                      <a:pos x="175" y="87"/>
                    </a:cxn>
                    <a:cxn ang="0">
                      <a:pos x="191" y="71"/>
                    </a:cxn>
                    <a:cxn ang="0">
                      <a:pos x="117" y="0"/>
                    </a:cxn>
                    <a:cxn ang="0">
                      <a:pos x="0" y="120"/>
                    </a:cxn>
                  </a:cxnLst>
                  <a:rect l="0" t="0" r="r" b="b"/>
                  <a:pathLst>
                    <a:path w="191" h="132">
                      <a:moveTo>
                        <a:pt x="0" y="120"/>
                      </a:moveTo>
                      <a:lnTo>
                        <a:pt x="13" y="132"/>
                      </a:lnTo>
                      <a:lnTo>
                        <a:pt x="20" y="124"/>
                      </a:lnTo>
                      <a:lnTo>
                        <a:pt x="16" y="120"/>
                      </a:lnTo>
                      <a:lnTo>
                        <a:pt x="117" y="16"/>
                      </a:lnTo>
                      <a:lnTo>
                        <a:pt x="174" y="71"/>
                      </a:lnTo>
                      <a:lnTo>
                        <a:pt x="167" y="79"/>
                      </a:lnTo>
                      <a:lnTo>
                        <a:pt x="175" y="87"/>
                      </a:lnTo>
                      <a:lnTo>
                        <a:pt x="191" y="71"/>
                      </a:lnTo>
                      <a:lnTo>
                        <a:pt x="117" y="0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2"/>
            <p:cNvGrpSpPr/>
            <p:nvPr/>
          </p:nvGrpSpPr>
          <p:grpSpPr>
            <a:xfrm>
              <a:off x="5712769" y="2428857"/>
              <a:ext cx="1111011" cy="1111011"/>
              <a:chOff x="5712769" y="2428857"/>
              <a:chExt cx="1111011" cy="1111011"/>
            </a:xfrm>
          </p:grpSpPr>
          <p:sp>
            <p:nvSpPr>
              <p:cNvPr id="47" name="Freeform: Shape 22"/>
              <p:cNvSpPr/>
              <p:nvPr/>
            </p:nvSpPr>
            <p:spPr>
              <a:xfrm>
                <a:off x="5712769" y="2428857"/>
                <a:ext cx="1111011" cy="1111011"/>
              </a:xfrm>
              <a:custGeom>
                <a:avLst/>
                <a:gdLst>
                  <a:gd name="connsiteX0" fmla="*/ 0 w 830525"/>
                  <a:gd name="connsiteY0" fmla="*/ 415263 h 830525"/>
                  <a:gd name="connsiteX1" fmla="*/ 415263 w 830525"/>
                  <a:gd name="connsiteY1" fmla="*/ 0 h 830525"/>
                  <a:gd name="connsiteX2" fmla="*/ 830526 w 830525"/>
                  <a:gd name="connsiteY2" fmla="*/ 415263 h 830525"/>
                  <a:gd name="connsiteX3" fmla="*/ 415263 w 830525"/>
                  <a:gd name="connsiteY3" fmla="*/ 830526 h 830525"/>
                  <a:gd name="connsiteX4" fmla="*/ 0 w 830525"/>
                  <a:gd name="connsiteY4" fmla="*/ 415263 h 83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525" h="830525">
                    <a:moveTo>
                      <a:pt x="0" y="415263"/>
                    </a:moveTo>
                    <a:cubicBezTo>
                      <a:pt x="0" y="185920"/>
                      <a:pt x="185920" y="0"/>
                      <a:pt x="415263" y="0"/>
                    </a:cubicBezTo>
                    <a:cubicBezTo>
                      <a:pt x="644606" y="0"/>
                      <a:pt x="830526" y="185920"/>
                      <a:pt x="830526" y="415263"/>
                    </a:cubicBezTo>
                    <a:cubicBezTo>
                      <a:pt x="830526" y="644606"/>
                      <a:pt x="644606" y="830526"/>
                      <a:pt x="415263" y="830526"/>
                    </a:cubicBezTo>
                    <a:cubicBezTo>
                      <a:pt x="185920" y="830526"/>
                      <a:pt x="0" y="644606"/>
                      <a:pt x="0" y="415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8" name="Group 37"/>
              <p:cNvGrpSpPr/>
              <p:nvPr/>
            </p:nvGrpSpPr>
            <p:grpSpPr>
              <a:xfrm>
                <a:off x="5988831" y="2716950"/>
                <a:ext cx="558773" cy="534793"/>
                <a:chOff x="3876675" y="1376363"/>
                <a:chExt cx="369888" cy="354012"/>
              </a:xfrm>
              <a:solidFill>
                <a:schemeClr val="bg1"/>
              </a:solidFill>
            </p:grpSpPr>
            <p:sp>
              <p:nvSpPr>
                <p:cNvPr id="49" name="Freeform: Shape 47"/>
                <p:cNvSpPr>
                  <a:spLocks/>
                </p:cNvSpPr>
                <p:nvPr/>
              </p:nvSpPr>
              <p:spPr bwMode="auto">
                <a:xfrm>
                  <a:off x="4154488" y="1401763"/>
                  <a:ext cx="63500" cy="8731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2" y="8"/>
                    </a:cxn>
                    <a:cxn ang="0">
                      <a:pos x="18" y="24"/>
                    </a:cxn>
                    <a:cxn ang="0">
                      <a:pos x="27" y="46"/>
                    </a:cxn>
                    <a:cxn ang="0">
                      <a:pos x="30" y="49"/>
                    </a:cxn>
                    <a:cxn ang="0">
                      <a:pos x="31" y="49"/>
                    </a:cxn>
                    <a:cxn ang="0">
                      <a:pos x="35" y="44"/>
                    </a:cxn>
                    <a:cxn ang="0">
                      <a:pos x="24" y="19"/>
                    </a:cxn>
                    <a:cxn ang="0">
                      <a:pos x="7" y="1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35" h="49">
                      <a:moveTo>
                        <a:pt x="1" y="2"/>
                      </a:moveTo>
                      <a:cubicBezTo>
                        <a:pt x="0" y="4"/>
                        <a:pt x="0" y="7"/>
                        <a:pt x="2" y="8"/>
                      </a:cubicBezTo>
                      <a:cubicBezTo>
                        <a:pt x="8" y="12"/>
                        <a:pt x="13" y="17"/>
                        <a:pt x="18" y="24"/>
                      </a:cubicBezTo>
                      <a:cubicBezTo>
                        <a:pt x="22" y="31"/>
                        <a:pt x="25" y="39"/>
                        <a:pt x="27" y="46"/>
                      </a:cubicBezTo>
                      <a:cubicBezTo>
                        <a:pt x="27" y="47"/>
                        <a:pt x="28" y="49"/>
                        <a:pt x="30" y="49"/>
                      </a:cubicBezTo>
                      <a:cubicBezTo>
                        <a:pt x="30" y="49"/>
                        <a:pt x="31" y="49"/>
                        <a:pt x="31" y="49"/>
                      </a:cubicBezTo>
                      <a:cubicBezTo>
                        <a:pt x="33" y="49"/>
                        <a:pt x="35" y="47"/>
                        <a:pt x="35" y="44"/>
                      </a:cubicBezTo>
                      <a:cubicBezTo>
                        <a:pt x="33" y="36"/>
                        <a:pt x="30" y="27"/>
                        <a:pt x="24" y="19"/>
                      </a:cubicBezTo>
                      <a:cubicBezTo>
                        <a:pt x="19" y="12"/>
                        <a:pt x="13" y="6"/>
                        <a:pt x="7" y="1"/>
                      </a:cubicBezTo>
                      <a:cubicBezTo>
                        <a:pt x="5" y="0"/>
                        <a:pt x="2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50"/>
                <p:cNvSpPr>
                  <a:spLocks/>
                </p:cNvSpPr>
                <p:nvPr/>
              </p:nvSpPr>
              <p:spPr bwMode="auto">
                <a:xfrm>
                  <a:off x="4168775" y="1376363"/>
                  <a:ext cx="77788" cy="112713"/>
                </a:xfrm>
                <a:custGeom>
                  <a:avLst/>
                  <a:gdLst/>
                  <a:ahLst/>
                  <a:cxnLst>
                    <a:cxn ang="0">
                      <a:pos x="7" y="1"/>
                    </a:cxn>
                    <a:cxn ang="0">
                      <a:pos x="1" y="2"/>
                    </a:cxn>
                    <a:cxn ang="0">
                      <a:pos x="2" y="8"/>
                    </a:cxn>
                    <a:cxn ang="0">
                      <a:pos x="22" y="29"/>
                    </a:cxn>
                    <a:cxn ang="0">
                      <a:pos x="35" y="59"/>
                    </a:cxn>
                    <a:cxn ang="0">
                      <a:pos x="38" y="62"/>
                    </a:cxn>
                    <a:cxn ang="0">
                      <a:pos x="40" y="62"/>
                    </a:cxn>
                    <a:cxn ang="0">
                      <a:pos x="43" y="58"/>
                    </a:cxn>
                    <a:cxn ang="0">
                      <a:pos x="29" y="25"/>
                    </a:cxn>
                    <a:cxn ang="0">
                      <a:pos x="7" y="1"/>
                    </a:cxn>
                  </a:cxnLst>
                  <a:rect l="0" t="0" r="r" b="b"/>
                  <a:pathLst>
                    <a:path w="44" h="63">
                      <a:moveTo>
                        <a:pt x="7" y="1"/>
                      </a:moveTo>
                      <a:cubicBezTo>
                        <a:pt x="5" y="0"/>
                        <a:pt x="2" y="0"/>
                        <a:pt x="1" y="2"/>
                      </a:cubicBezTo>
                      <a:cubicBezTo>
                        <a:pt x="0" y="4"/>
                        <a:pt x="0" y="6"/>
                        <a:pt x="2" y="8"/>
                      </a:cubicBezTo>
                      <a:cubicBezTo>
                        <a:pt x="9" y="13"/>
                        <a:pt x="16" y="21"/>
                        <a:pt x="22" y="29"/>
                      </a:cubicBezTo>
                      <a:cubicBezTo>
                        <a:pt x="29" y="39"/>
                        <a:pt x="33" y="49"/>
                        <a:pt x="35" y="59"/>
                      </a:cubicBezTo>
                      <a:cubicBezTo>
                        <a:pt x="36" y="61"/>
                        <a:pt x="37" y="62"/>
                        <a:pt x="38" y="62"/>
                      </a:cubicBezTo>
                      <a:cubicBezTo>
                        <a:pt x="39" y="63"/>
                        <a:pt x="39" y="63"/>
                        <a:pt x="40" y="62"/>
                      </a:cubicBezTo>
                      <a:cubicBezTo>
                        <a:pt x="42" y="62"/>
                        <a:pt x="44" y="60"/>
                        <a:pt x="43" y="58"/>
                      </a:cubicBezTo>
                      <a:cubicBezTo>
                        <a:pt x="41" y="47"/>
                        <a:pt x="36" y="35"/>
                        <a:pt x="29" y="25"/>
                      </a:cubicBezTo>
                      <a:cubicBezTo>
                        <a:pt x="23" y="15"/>
                        <a:pt x="15" y="7"/>
                        <a:pt x="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53"/>
                <p:cNvSpPr>
                  <a:spLocks/>
                </p:cNvSpPr>
                <p:nvPr/>
              </p:nvSpPr>
              <p:spPr bwMode="auto">
                <a:xfrm>
                  <a:off x="4141788" y="1425575"/>
                  <a:ext cx="46038" cy="65088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3" y="9"/>
                    </a:cxn>
                    <a:cxn ang="0">
                      <a:pos x="13" y="18"/>
                    </a:cxn>
                    <a:cxn ang="0">
                      <a:pos x="18" y="32"/>
                    </a:cxn>
                    <a:cxn ang="0">
                      <a:pos x="21" y="36"/>
                    </a:cxn>
                    <a:cxn ang="0">
                      <a:pos x="22" y="36"/>
                    </a:cxn>
                    <a:cxn ang="0">
                      <a:pos x="26" y="31"/>
                    </a:cxn>
                    <a:cxn ang="0">
                      <a:pos x="20" y="14"/>
                    </a:cxn>
                    <a:cxn ang="0">
                      <a:pos x="7" y="1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26" h="36">
                      <a:moveTo>
                        <a:pt x="1" y="3"/>
                      </a:moveTo>
                      <a:cubicBezTo>
                        <a:pt x="0" y="5"/>
                        <a:pt x="1" y="7"/>
                        <a:pt x="3" y="9"/>
                      </a:cubicBezTo>
                      <a:cubicBezTo>
                        <a:pt x="7" y="10"/>
                        <a:pt x="10" y="14"/>
                        <a:pt x="13" y="18"/>
                      </a:cubicBezTo>
                      <a:cubicBezTo>
                        <a:pt x="16" y="23"/>
                        <a:pt x="18" y="28"/>
                        <a:pt x="18" y="32"/>
                      </a:cubicBezTo>
                      <a:cubicBezTo>
                        <a:pt x="18" y="34"/>
                        <a:pt x="20" y="35"/>
                        <a:pt x="21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5" y="36"/>
                        <a:pt x="26" y="34"/>
                        <a:pt x="26" y="31"/>
                      </a:cubicBezTo>
                      <a:cubicBezTo>
                        <a:pt x="26" y="26"/>
                        <a:pt x="23" y="19"/>
                        <a:pt x="20" y="14"/>
                      </a:cubicBezTo>
                      <a:cubicBezTo>
                        <a:pt x="16" y="8"/>
                        <a:pt x="11" y="4"/>
                        <a:pt x="7" y="1"/>
                      </a:cubicBezTo>
                      <a:cubicBezTo>
                        <a:pt x="5" y="0"/>
                        <a:pt x="2" y="1"/>
                        <a:pt x="1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54"/>
                <p:cNvSpPr>
                  <a:spLocks/>
                </p:cNvSpPr>
                <p:nvPr/>
              </p:nvSpPr>
              <p:spPr bwMode="auto">
                <a:xfrm>
                  <a:off x="3957638" y="1430338"/>
                  <a:ext cx="201613" cy="184150"/>
                </a:xfrm>
                <a:custGeom>
                  <a:avLst/>
                  <a:gdLst/>
                  <a:ahLst/>
                  <a:cxnLst>
                    <a:cxn ang="0">
                      <a:pos x="56" y="1"/>
                    </a:cxn>
                    <a:cxn ang="0">
                      <a:pos x="49" y="11"/>
                    </a:cxn>
                    <a:cxn ang="0">
                      <a:pos x="8" y="65"/>
                    </a:cxn>
                    <a:cxn ang="0">
                      <a:pos x="1" y="73"/>
                    </a:cxn>
                    <a:cxn ang="0">
                      <a:pos x="1" y="78"/>
                    </a:cxn>
                    <a:cxn ang="0">
                      <a:pos x="8" y="87"/>
                    </a:cxn>
                    <a:cxn ang="0">
                      <a:pos x="11" y="92"/>
                    </a:cxn>
                    <a:cxn ang="0">
                      <a:pos x="18" y="102"/>
                    </a:cxn>
                    <a:cxn ang="0">
                      <a:pos x="22" y="104"/>
                    </a:cxn>
                    <a:cxn ang="0">
                      <a:pos x="33" y="102"/>
                    </a:cxn>
                    <a:cxn ang="0">
                      <a:pos x="100" y="87"/>
                    </a:cxn>
                    <a:cxn ang="0">
                      <a:pos x="111" y="84"/>
                    </a:cxn>
                    <a:cxn ang="0">
                      <a:pos x="113" y="80"/>
                    </a:cxn>
                    <a:cxn ang="0">
                      <a:pos x="106" y="69"/>
                    </a:cxn>
                    <a:cxn ang="0">
                      <a:pos x="67" y="11"/>
                    </a:cxn>
                    <a:cxn ang="0">
                      <a:pos x="60" y="1"/>
                    </a:cxn>
                    <a:cxn ang="0">
                      <a:pos x="56" y="1"/>
                    </a:cxn>
                    <a:cxn ang="0">
                      <a:pos x="91" y="66"/>
                    </a:cxn>
                    <a:cxn ang="0">
                      <a:pos x="95" y="72"/>
                    </a:cxn>
                    <a:cxn ang="0">
                      <a:pos x="93" y="74"/>
                    </a:cxn>
                    <a:cxn ang="0">
                      <a:pos x="82" y="78"/>
                    </a:cxn>
                    <a:cxn ang="0">
                      <a:pos x="35" y="91"/>
                    </a:cxn>
                    <a:cxn ang="0">
                      <a:pos x="24" y="94"/>
                    </a:cxn>
                    <a:cxn ang="0">
                      <a:pos x="23" y="94"/>
                    </a:cxn>
                    <a:cxn ang="0">
                      <a:pos x="33" y="88"/>
                    </a:cxn>
                    <a:cxn ang="0">
                      <a:pos x="74" y="65"/>
                    </a:cxn>
                    <a:cxn ang="0">
                      <a:pos x="84" y="60"/>
                    </a:cxn>
                    <a:cxn ang="0">
                      <a:pos x="87" y="60"/>
                    </a:cxn>
                    <a:cxn ang="0">
                      <a:pos x="91" y="66"/>
                    </a:cxn>
                  </a:cxnLst>
                  <a:rect l="0" t="0" r="r" b="b"/>
                  <a:pathLst>
                    <a:path w="114" h="104">
                      <a:moveTo>
                        <a:pt x="56" y="1"/>
                      </a:moveTo>
                      <a:cubicBezTo>
                        <a:pt x="55" y="3"/>
                        <a:pt x="52" y="7"/>
                        <a:pt x="49" y="11"/>
                      </a:cubicBez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5" y="68"/>
                        <a:pt x="2" y="72"/>
                        <a:pt x="1" y="73"/>
                      </a:cubicBezTo>
                      <a:cubicBezTo>
                        <a:pt x="0" y="74"/>
                        <a:pt x="1" y="76"/>
                        <a:pt x="1" y="78"/>
                      </a:cubicBezTo>
                      <a:cubicBezTo>
                        <a:pt x="2" y="79"/>
                        <a:pt x="5" y="83"/>
                        <a:pt x="8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4" y="96"/>
                        <a:pt x="17" y="101"/>
                        <a:pt x="18" y="102"/>
                      </a:cubicBezTo>
                      <a:cubicBezTo>
                        <a:pt x="19" y="103"/>
                        <a:pt x="21" y="104"/>
                        <a:pt x="22" y="104"/>
                      </a:cubicBezTo>
                      <a:cubicBezTo>
                        <a:pt x="24" y="104"/>
                        <a:pt x="28" y="103"/>
                        <a:pt x="33" y="102"/>
                      </a:cubicBezTo>
                      <a:cubicBezTo>
                        <a:pt x="100" y="87"/>
                        <a:pt x="100" y="87"/>
                        <a:pt x="100" y="87"/>
                      </a:cubicBezTo>
                      <a:cubicBezTo>
                        <a:pt x="104" y="86"/>
                        <a:pt x="110" y="85"/>
                        <a:pt x="111" y="84"/>
                      </a:cubicBezTo>
                      <a:cubicBezTo>
                        <a:pt x="113" y="84"/>
                        <a:pt x="114" y="82"/>
                        <a:pt x="113" y="80"/>
                      </a:cubicBezTo>
                      <a:cubicBezTo>
                        <a:pt x="111" y="78"/>
                        <a:pt x="108" y="73"/>
                        <a:pt x="106" y="69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4" y="7"/>
                        <a:pt x="61" y="3"/>
                        <a:pt x="60" y="1"/>
                      </a:cubicBezTo>
                      <a:cubicBezTo>
                        <a:pt x="59" y="0"/>
                        <a:pt x="57" y="0"/>
                        <a:pt x="56" y="1"/>
                      </a:cubicBezTo>
                      <a:close/>
                      <a:moveTo>
                        <a:pt x="91" y="66"/>
                      </a:moveTo>
                      <a:cubicBezTo>
                        <a:pt x="93" y="68"/>
                        <a:pt x="94" y="70"/>
                        <a:pt x="95" y="72"/>
                      </a:cubicBezTo>
                      <a:cubicBezTo>
                        <a:pt x="96" y="73"/>
                        <a:pt x="95" y="74"/>
                        <a:pt x="93" y="74"/>
                      </a:cubicBezTo>
                      <a:cubicBezTo>
                        <a:pt x="92" y="75"/>
                        <a:pt x="87" y="76"/>
                        <a:pt x="82" y="78"/>
                      </a:cubicBezTo>
                      <a:cubicBezTo>
                        <a:pt x="35" y="91"/>
                        <a:pt x="35" y="91"/>
                        <a:pt x="35" y="91"/>
                      </a:cubicBezTo>
                      <a:cubicBezTo>
                        <a:pt x="30" y="92"/>
                        <a:pt x="25" y="94"/>
                        <a:pt x="24" y="94"/>
                      </a:cubicBezTo>
                      <a:cubicBezTo>
                        <a:pt x="22" y="95"/>
                        <a:pt x="22" y="94"/>
                        <a:pt x="23" y="94"/>
                      </a:cubicBezTo>
                      <a:cubicBezTo>
                        <a:pt x="25" y="93"/>
                        <a:pt x="29" y="90"/>
                        <a:pt x="33" y="88"/>
                      </a:cubicBezTo>
                      <a:cubicBezTo>
                        <a:pt x="74" y="65"/>
                        <a:pt x="74" y="65"/>
                        <a:pt x="74" y="65"/>
                      </a:cubicBezTo>
                      <a:cubicBezTo>
                        <a:pt x="78" y="63"/>
                        <a:pt x="82" y="61"/>
                        <a:pt x="84" y="60"/>
                      </a:cubicBezTo>
                      <a:cubicBezTo>
                        <a:pt x="85" y="59"/>
                        <a:pt x="87" y="59"/>
                        <a:pt x="87" y="60"/>
                      </a:cubicBezTo>
                      <a:cubicBezTo>
                        <a:pt x="88" y="61"/>
                        <a:pt x="90" y="64"/>
                        <a:pt x="91" y="6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55"/>
                <p:cNvSpPr>
                  <a:spLocks/>
                </p:cNvSpPr>
                <p:nvPr/>
              </p:nvSpPr>
              <p:spPr bwMode="auto">
                <a:xfrm>
                  <a:off x="3876675" y="1570038"/>
                  <a:ext cx="106363" cy="98425"/>
                </a:xfrm>
                <a:custGeom>
                  <a:avLst/>
                  <a:gdLst/>
                  <a:ahLst/>
                  <a:cxnLst>
                    <a:cxn ang="0">
                      <a:pos x="38" y="1"/>
                    </a:cxn>
                    <a:cxn ang="0">
                      <a:pos x="29" y="7"/>
                    </a:cxn>
                    <a:cxn ang="0">
                      <a:pos x="11" y="19"/>
                    </a:cxn>
                    <a:cxn ang="0">
                      <a:pos x="1" y="25"/>
                    </a:cxn>
                    <a:cxn ang="0">
                      <a:pos x="0" y="30"/>
                    </a:cxn>
                    <a:cxn ang="0">
                      <a:pos x="7" y="39"/>
                    </a:cxn>
                    <a:cxn ang="0">
                      <a:pos x="11" y="45"/>
                    </a:cxn>
                    <a:cxn ang="0">
                      <a:pos x="17" y="54"/>
                    </a:cxn>
                    <a:cxn ang="0">
                      <a:pos x="21" y="55"/>
                    </a:cxn>
                    <a:cxn ang="0">
                      <a:pos x="31" y="48"/>
                    </a:cxn>
                    <a:cxn ang="0">
                      <a:pos x="49" y="36"/>
                    </a:cxn>
                    <a:cxn ang="0">
                      <a:pos x="58" y="30"/>
                    </a:cxn>
                    <a:cxn ang="0">
                      <a:pos x="59" y="26"/>
                    </a:cxn>
                    <a:cxn ang="0">
                      <a:pos x="52" y="16"/>
                    </a:cxn>
                    <a:cxn ang="0">
                      <a:pos x="48" y="10"/>
                    </a:cxn>
                    <a:cxn ang="0">
                      <a:pos x="42" y="1"/>
                    </a:cxn>
                    <a:cxn ang="0">
                      <a:pos x="38" y="1"/>
                    </a:cxn>
                  </a:cxnLst>
                  <a:rect l="0" t="0" r="r" b="b"/>
                  <a:pathLst>
                    <a:path w="60" h="56">
                      <a:moveTo>
                        <a:pt x="38" y="1"/>
                      </a:moveTo>
                      <a:cubicBezTo>
                        <a:pt x="37" y="1"/>
                        <a:pt x="33" y="4"/>
                        <a:pt x="29" y="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7" y="22"/>
                        <a:pt x="3" y="24"/>
                        <a:pt x="1" y="25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1" y="31"/>
                        <a:pt x="4" y="35"/>
                        <a:pt x="7" y="39"/>
                      </a:cubicBez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3" y="48"/>
                        <a:pt x="16" y="53"/>
                        <a:pt x="17" y="54"/>
                      </a:cubicBezTo>
                      <a:cubicBezTo>
                        <a:pt x="18" y="55"/>
                        <a:pt x="20" y="56"/>
                        <a:pt x="21" y="55"/>
                      </a:cubicBezTo>
                      <a:cubicBezTo>
                        <a:pt x="22" y="54"/>
                        <a:pt x="27" y="51"/>
                        <a:pt x="31" y="48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2" y="34"/>
                        <a:pt x="57" y="31"/>
                        <a:pt x="58" y="30"/>
                      </a:cubicBezTo>
                      <a:cubicBezTo>
                        <a:pt x="59" y="29"/>
                        <a:pt x="60" y="27"/>
                        <a:pt x="59" y="26"/>
                      </a:cubicBezTo>
                      <a:cubicBezTo>
                        <a:pt x="58" y="24"/>
                        <a:pt x="55" y="20"/>
                        <a:pt x="52" y="16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7"/>
                        <a:pt x="43" y="2"/>
                        <a:pt x="42" y="1"/>
                      </a:cubicBezTo>
                      <a:cubicBezTo>
                        <a:pt x="41" y="0"/>
                        <a:pt x="40" y="0"/>
                        <a:pt x="38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56"/>
                <p:cNvSpPr>
                  <a:spLocks/>
                </p:cNvSpPr>
                <p:nvPr/>
              </p:nvSpPr>
              <p:spPr bwMode="auto">
                <a:xfrm>
                  <a:off x="3917950" y="1660525"/>
                  <a:ext cx="74613" cy="69850"/>
                </a:xfrm>
                <a:custGeom>
                  <a:avLst/>
                  <a:gdLst/>
                  <a:ahLst/>
                  <a:cxnLst>
                    <a:cxn ang="0">
                      <a:pos x="22" y="9"/>
                    </a:cxn>
                    <a:cxn ang="0">
                      <a:pos x="14" y="1"/>
                    </a:cxn>
                    <a:cxn ang="0">
                      <a:pos x="9" y="2"/>
                    </a:cxn>
                    <a:cxn ang="0">
                      <a:pos x="2" y="6"/>
                    </a:cxn>
                    <a:cxn ang="0">
                      <a:pos x="1" y="10"/>
                    </a:cxn>
                    <a:cxn ang="0">
                      <a:pos x="9" y="19"/>
                    </a:cxn>
                    <a:cxn ang="0">
                      <a:pos x="22" y="31"/>
                    </a:cxn>
                    <a:cxn ang="0">
                      <a:pos x="29" y="39"/>
                    </a:cxn>
                    <a:cxn ang="0">
                      <a:pos x="35" y="38"/>
                    </a:cxn>
                    <a:cxn ang="0">
                      <a:pos x="40" y="33"/>
                    </a:cxn>
                    <a:cxn ang="0">
                      <a:pos x="40" y="28"/>
                    </a:cxn>
                    <a:cxn ang="0">
                      <a:pos x="32" y="20"/>
                    </a:cxn>
                    <a:cxn ang="0">
                      <a:pos x="22" y="9"/>
                    </a:cxn>
                  </a:cxnLst>
                  <a:rect l="0" t="0" r="r" b="b"/>
                  <a:pathLst>
                    <a:path w="42" h="40">
                      <a:moveTo>
                        <a:pt x="22" y="9"/>
                      </a:moveTo>
                      <a:cubicBezTo>
                        <a:pt x="19" y="6"/>
                        <a:pt x="15" y="2"/>
                        <a:pt x="14" y="1"/>
                      </a:cubicBezTo>
                      <a:cubicBezTo>
                        <a:pt x="13" y="0"/>
                        <a:pt x="11" y="0"/>
                        <a:pt x="9" y="2"/>
                      </a:cubicBezTo>
                      <a:cubicBezTo>
                        <a:pt x="7" y="3"/>
                        <a:pt x="4" y="5"/>
                        <a:pt x="2" y="6"/>
                      </a:cubicBezTo>
                      <a:cubicBezTo>
                        <a:pt x="1" y="7"/>
                        <a:pt x="0" y="9"/>
                        <a:pt x="1" y="10"/>
                      </a:cubicBezTo>
                      <a:cubicBezTo>
                        <a:pt x="3" y="12"/>
                        <a:pt x="6" y="15"/>
                        <a:pt x="9" y="19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5" y="34"/>
                        <a:pt x="28" y="38"/>
                        <a:pt x="29" y="39"/>
                      </a:cubicBezTo>
                      <a:cubicBezTo>
                        <a:pt x="31" y="40"/>
                        <a:pt x="33" y="40"/>
                        <a:pt x="35" y="38"/>
                      </a:cubicBezTo>
                      <a:cubicBezTo>
                        <a:pt x="36" y="37"/>
                        <a:pt x="39" y="34"/>
                        <a:pt x="40" y="33"/>
                      </a:cubicBezTo>
                      <a:cubicBezTo>
                        <a:pt x="42" y="32"/>
                        <a:pt x="42" y="29"/>
                        <a:pt x="40" y="28"/>
                      </a:cubicBezTo>
                      <a:cubicBezTo>
                        <a:pt x="39" y="27"/>
                        <a:pt x="35" y="23"/>
                        <a:pt x="32" y="20"/>
                      </a:cubicBezTo>
                      <a:lnTo>
                        <a:pt x="22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57"/>
                <p:cNvSpPr>
                  <a:spLocks/>
                </p:cNvSpPr>
                <p:nvPr/>
              </p:nvSpPr>
              <p:spPr bwMode="auto">
                <a:xfrm>
                  <a:off x="3948113" y="1641475"/>
                  <a:ext cx="25400" cy="31750"/>
                </a:xfrm>
                <a:custGeom>
                  <a:avLst/>
                  <a:gdLst/>
                  <a:ahLst/>
                  <a:cxnLst>
                    <a:cxn ang="0">
                      <a:pos x="8" y="2"/>
                    </a:cxn>
                    <a:cxn ang="0">
                      <a:pos x="2" y="6"/>
                    </a:cxn>
                    <a:cxn ang="0">
                      <a:pos x="2" y="11"/>
                    </a:cxn>
                    <a:cxn ang="0">
                      <a:pos x="7" y="16"/>
                    </a:cxn>
                    <a:cxn ang="0">
                      <a:pos x="12" y="16"/>
                    </a:cxn>
                    <a:cxn ang="0">
                      <a:pos x="12" y="15"/>
                    </a:cxn>
                    <a:cxn ang="0">
                      <a:pos x="13" y="9"/>
                    </a:cxn>
                    <a:cxn ang="0">
                      <a:pos x="13" y="4"/>
                    </a:cxn>
                    <a:cxn ang="0">
                      <a:pos x="13" y="2"/>
                    </a:cxn>
                    <a:cxn ang="0">
                      <a:pos x="8" y="2"/>
                    </a:cxn>
                  </a:cxnLst>
                  <a:rect l="0" t="0" r="r" b="b"/>
                  <a:pathLst>
                    <a:path w="14" h="18">
                      <a:moveTo>
                        <a:pt x="8" y="2"/>
                      </a:moveTo>
                      <a:cubicBezTo>
                        <a:pt x="6" y="3"/>
                        <a:pt x="3" y="5"/>
                        <a:pt x="2" y="6"/>
                      </a:cubicBezTo>
                      <a:cubicBezTo>
                        <a:pt x="0" y="7"/>
                        <a:pt x="0" y="9"/>
                        <a:pt x="2" y="11"/>
                      </a:cubicBezTo>
                      <a:cubicBezTo>
                        <a:pt x="3" y="12"/>
                        <a:pt x="6" y="15"/>
                        <a:pt x="7" y="16"/>
                      </a:cubicBezTo>
                      <a:cubicBezTo>
                        <a:pt x="9" y="18"/>
                        <a:pt x="11" y="18"/>
                        <a:pt x="12" y="16"/>
                      </a:cubicBezTo>
                      <a:cubicBezTo>
                        <a:pt x="12" y="16"/>
                        <a:pt x="12" y="16"/>
                        <a:pt x="12" y="15"/>
                      </a:cubicBezTo>
                      <a:cubicBezTo>
                        <a:pt x="13" y="13"/>
                        <a:pt x="13" y="11"/>
                        <a:pt x="13" y="9"/>
                      </a:cubicBezTo>
                      <a:cubicBezTo>
                        <a:pt x="14" y="7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1"/>
                        <a:pt x="10" y="0"/>
                        <a:pt x="8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58"/>
                <p:cNvSpPr>
                  <a:spLocks/>
                </p:cNvSpPr>
                <p:nvPr/>
              </p:nvSpPr>
              <p:spPr bwMode="auto">
                <a:xfrm>
                  <a:off x="4102100" y="1465263"/>
                  <a:ext cx="42863" cy="49213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4"/>
                    </a:cxn>
                    <a:cxn ang="0">
                      <a:pos x="2" y="8"/>
                    </a:cxn>
                    <a:cxn ang="0">
                      <a:pos x="8" y="16"/>
                    </a:cxn>
                    <a:cxn ang="0">
                      <a:pos x="14" y="25"/>
                    </a:cxn>
                    <a:cxn ang="0">
                      <a:pos x="17" y="28"/>
                    </a:cxn>
                    <a:cxn ang="0">
                      <a:pos x="20" y="26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24" h="28">
                      <a:moveTo>
                        <a:pt x="3" y="2"/>
                      </a:moveTo>
                      <a:cubicBezTo>
                        <a:pt x="3" y="2"/>
                        <a:pt x="1" y="3"/>
                        <a:pt x="0" y="4"/>
                      </a:cubicBezTo>
                      <a:cubicBezTo>
                        <a:pt x="0" y="6"/>
                        <a:pt x="2" y="8"/>
                        <a:pt x="2" y="8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5" y="28"/>
                        <a:pt x="17" y="28"/>
                      </a:cubicBezTo>
                      <a:cubicBezTo>
                        <a:pt x="18" y="28"/>
                        <a:pt x="19" y="27"/>
                        <a:pt x="20" y="26"/>
                      </a:cubicBezTo>
                      <a:cubicBezTo>
                        <a:pt x="24" y="21"/>
                        <a:pt x="24" y="14"/>
                        <a:pt x="20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6" y="2"/>
                        <a:pt x="10" y="0"/>
                        <a:pt x="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32"/>
            <p:cNvGrpSpPr/>
            <p:nvPr/>
          </p:nvGrpSpPr>
          <p:grpSpPr>
            <a:xfrm>
              <a:off x="8139476" y="4887044"/>
              <a:ext cx="2254241" cy="1404970"/>
              <a:chOff x="7643711" y="3384508"/>
              <a:chExt cx="1915696" cy="1404970"/>
            </a:xfrm>
          </p:grpSpPr>
          <p:sp>
            <p:nvSpPr>
              <p:cNvPr id="45" name="TextBox 41"/>
              <p:cNvSpPr txBox="1">
                <a:spLocks/>
              </p:cNvSpPr>
              <p:nvPr/>
            </p:nvSpPr>
            <p:spPr bwMode="auto">
              <a:xfrm>
                <a:off x="7789222" y="338450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Autofit/>
              </a:bodyPr>
              <a:lstStyle/>
              <a:p>
                <a:pPr algn="ctr" latinLnBrk="0"/>
                <a:r>
                  <a:rPr lang="zh-CN" altLang="en-US" sz="2000" dirty="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46" name="TextBox 42"/>
              <p:cNvSpPr txBox="1">
                <a:spLocks/>
              </p:cNvSpPr>
              <p:nvPr/>
            </p:nvSpPr>
            <p:spPr bwMode="auto">
              <a:xfrm>
                <a:off x="7643711" y="3738540"/>
                <a:ext cx="1915696" cy="1050938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</a:t>
                </a:r>
              </a:p>
            </p:txBody>
          </p:sp>
        </p:grpSp>
        <p:grpSp>
          <p:nvGrpSpPr>
            <p:cNvPr id="39" name="Group 43"/>
            <p:cNvGrpSpPr/>
            <p:nvPr/>
          </p:nvGrpSpPr>
          <p:grpSpPr>
            <a:xfrm>
              <a:off x="5192738" y="1297327"/>
              <a:ext cx="2025581" cy="1114694"/>
              <a:chOff x="5014144" y="1402592"/>
              <a:chExt cx="2025581" cy="1114694"/>
            </a:xfrm>
          </p:grpSpPr>
          <p:sp>
            <p:nvSpPr>
              <p:cNvPr id="43" name="TextBox 44"/>
              <p:cNvSpPr txBox="1">
                <a:spLocks/>
              </p:cNvSpPr>
              <p:nvPr/>
            </p:nvSpPr>
            <p:spPr bwMode="auto">
              <a:xfrm>
                <a:off x="5399423" y="1402592"/>
                <a:ext cx="1258976" cy="18155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Autofit/>
              </a:bodyPr>
              <a:lstStyle/>
              <a:p>
                <a:pPr algn="ctr" latinLnBrk="0"/>
                <a:r>
                  <a:rPr lang="zh-CN" altLang="en-US" sz="2000" dirty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44" name="TextBox 45"/>
              <p:cNvSpPr txBox="1">
                <a:spLocks/>
              </p:cNvSpPr>
              <p:nvPr/>
            </p:nvSpPr>
            <p:spPr bwMode="auto">
              <a:xfrm>
                <a:off x="5014144" y="1731686"/>
                <a:ext cx="2025581" cy="7856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</a:t>
                </a:r>
              </a:p>
            </p:txBody>
          </p:sp>
        </p:grpSp>
        <p:grpSp>
          <p:nvGrpSpPr>
            <p:cNvPr id="40" name="Group 46"/>
            <p:cNvGrpSpPr/>
            <p:nvPr/>
          </p:nvGrpSpPr>
          <p:grpSpPr>
            <a:xfrm>
              <a:off x="2186854" y="4891135"/>
              <a:ext cx="2275601" cy="1400879"/>
              <a:chOff x="2560555" y="4060687"/>
              <a:chExt cx="2275601" cy="1400879"/>
            </a:xfrm>
          </p:grpSpPr>
          <p:sp>
            <p:nvSpPr>
              <p:cNvPr id="41" name="TextBox 48"/>
              <p:cNvSpPr txBox="1">
                <a:spLocks/>
              </p:cNvSpPr>
              <p:nvPr/>
            </p:nvSpPr>
            <p:spPr bwMode="auto">
              <a:xfrm>
                <a:off x="311467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42" name="TextBox 49"/>
              <p:cNvSpPr txBox="1">
                <a:spLocks/>
              </p:cNvSpPr>
              <p:nvPr/>
            </p:nvSpPr>
            <p:spPr bwMode="auto">
              <a:xfrm>
                <a:off x="2560555" y="4410628"/>
                <a:ext cx="2275601" cy="1050938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</a:t>
                </a:r>
              </a:p>
            </p:txBody>
          </p:sp>
        </p:grp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2A8A79C6-9119-48F0-BEDF-20162B40F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65" name="Rectangle 38">
            <a:extLst>
              <a:ext uri="{FF2B5EF4-FFF2-40B4-BE49-F238E27FC236}">
                <a16:creationId xmlns:a16="http://schemas.microsoft.com/office/drawing/2014/main" id="{2C9A628E-35AD-4830-B88B-0E282933ED08}"/>
              </a:ext>
            </a:extLst>
          </p:cNvPr>
          <p:cNvSpPr/>
          <p:nvPr/>
        </p:nvSpPr>
        <p:spPr>
          <a:xfrm>
            <a:off x="664637" y="434997"/>
            <a:ext cx="2983535" cy="488830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0"/>
          <p:cNvSpPr txBox="1"/>
          <p:nvPr/>
        </p:nvSpPr>
        <p:spPr>
          <a:xfrm>
            <a:off x="901701" y="3980169"/>
            <a:ext cx="203934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2000" b="1" dirty="0"/>
              <a:t>标题文本预设</a:t>
            </a:r>
          </a:p>
        </p:txBody>
      </p:sp>
      <p:sp>
        <p:nvSpPr>
          <p:cNvPr id="15" name="矩形 14"/>
          <p:cNvSpPr/>
          <p:nvPr/>
        </p:nvSpPr>
        <p:spPr>
          <a:xfrm>
            <a:off x="853576" y="4404550"/>
            <a:ext cx="2139882" cy="9998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cs typeface="+mn-ea"/>
                <a:sym typeface="+mn-lt"/>
              </a:rPr>
              <a:t>点击此处更换文本编辑文字，点击此处更换文本点击此处更换文本</a:t>
            </a:r>
          </a:p>
        </p:txBody>
      </p:sp>
      <p:sp>
        <p:nvSpPr>
          <p:cNvPr id="16" name="文本框 13"/>
          <p:cNvSpPr txBox="1"/>
          <p:nvPr/>
        </p:nvSpPr>
        <p:spPr>
          <a:xfrm>
            <a:off x="3678767" y="3980169"/>
            <a:ext cx="203934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2000" b="1"/>
              <a:t>标题文本预设</a:t>
            </a:r>
          </a:p>
        </p:txBody>
      </p:sp>
      <p:sp>
        <p:nvSpPr>
          <p:cNvPr id="17" name="矩形 16"/>
          <p:cNvSpPr/>
          <p:nvPr/>
        </p:nvSpPr>
        <p:spPr>
          <a:xfrm>
            <a:off x="3621017" y="4404550"/>
            <a:ext cx="2154142" cy="9998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cs typeface="+mn-ea"/>
                <a:sym typeface="+mn-lt"/>
              </a:rPr>
              <a:t>点击此处更换文本编辑文字，点击此处更换文本点击此处更换文本</a:t>
            </a:r>
          </a:p>
        </p:txBody>
      </p:sp>
      <p:sp>
        <p:nvSpPr>
          <p:cNvPr id="18" name="文本框 16"/>
          <p:cNvSpPr txBox="1"/>
          <p:nvPr/>
        </p:nvSpPr>
        <p:spPr>
          <a:xfrm>
            <a:off x="6455832" y="3980169"/>
            <a:ext cx="203934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2000" b="1"/>
              <a:t>标题文本预设</a:t>
            </a:r>
          </a:p>
        </p:txBody>
      </p:sp>
      <p:sp>
        <p:nvSpPr>
          <p:cNvPr id="19" name="矩形 18"/>
          <p:cNvSpPr/>
          <p:nvPr/>
        </p:nvSpPr>
        <p:spPr>
          <a:xfrm>
            <a:off x="6455832" y="4404550"/>
            <a:ext cx="2039342" cy="99985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400" dirty="0">
                <a:cs typeface="+mn-ea"/>
                <a:sym typeface="+mn-lt"/>
              </a:rPr>
              <a:t>点击此处更换文本编辑文字，点击此处更换文本点击此处更换文本</a:t>
            </a:r>
          </a:p>
          <a:p>
            <a:pPr algn="ctr">
              <a:lnSpc>
                <a:spcPct val="120000"/>
              </a:lnSpc>
              <a:buClr>
                <a:srgbClr val="E24848"/>
              </a:buClr>
            </a:pPr>
            <a:endParaRPr lang="zh-CN" altLang="en-US" sz="1400" noProof="1"/>
          </a:p>
        </p:txBody>
      </p:sp>
      <p:sp>
        <p:nvSpPr>
          <p:cNvPr id="20" name="文本框 19"/>
          <p:cNvSpPr txBox="1"/>
          <p:nvPr/>
        </p:nvSpPr>
        <p:spPr>
          <a:xfrm>
            <a:off x="9232896" y="3980169"/>
            <a:ext cx="203934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2000" b="1"/>
              <a:t>标题文本预设</a:t>
            </a:r>
          </a:p>
        </p:txBody>
      </p:sp>
      <p:sp>
        <p:nvSpPr>
          <p:cNvPr id="21" name="矩形 20"/>
          <p:cNvSpPr/>
          <p:nvPr/>
        </p:nvSpPr>
        <p:spPr>
          <a:xfrm>
            <a:off x="9184770" y="4404550"/>
            <a:ext cx="2144165" cy="9998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cs typeface="+mn-ea"/>
                <a:sym typeface="+mn-lt"/>
              </a:rPr>
              <a:t>点击此处更换文本编辑文字，点击此处更换文本点击此处更换文本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01700" y="2278744"/>
            <a:ext cx="2057400" cy="1474292"/>
            <a:chOff x="901700" y="2278744"/>
            <a:chExt cx="2057400" cy="1474292"/>
          </a:xfrm>
        </p:grpSpPr>
        <p:sp>
          <p:nvSpPr>
            <p:cNvPr id="6" name="对角圆角矩形 5"/>
            <p:cNvSpPr/>
            <p:nvPr/>
          </p:nvSpPr>
          <p:spPr>
            <a:xfrm>
              <a:off x="901700" y="2278744"/>
              <a:ext cx="2057400" cy="1474292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1453346" y="3213390"/>
              <a:ext cx="954107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694785" y="2554581"/>
              <a:ext cx="471231" cy="512956"/>
            </a:xfrm>
            <a:custGeom>
              <a:avLst/>
              <a:gdLst>
                <a:gd name="connsiteX0" fmla="*/ 141287 w 304800"/>
                <a:gd name="connsiteY0" fmla="*/ 280988 h 331788"/>
                <a:gd name="connsiteX1" fmla="*/ 204787 w 304800"/>
                <a:gd name="connsiteY1" fmla="*/ 305737 h 331788"/>
                <a:gd name="connsiteX2" fmla="*/ 268287 w 304800"/>
                <a:gd name="connsiteY2" fmla="*/ 280988 h 331788"/>
                <a:gd name="connsiteX3" fmla="*/ 268287 w 304800"/>
                <a:gd name="connsiteY3" fmla="*/ 305737 h 331788"/>
                <a:gd name="connsiteX4" fmla="*/ 204787 w 304800"/>
                <a:gd name="connsiteY4" fmla="*/ 331788 h 331788"/>
                <a:gd name="connsiteX5" fmla="*/ 141287 w 304800"/>
                <a:gd name="connsiteY5" fmla="*/ 305737 h 331788"/>
                <a:gd name="connsiteX6" fmla="*/ 141287 w 304800"/>
                <a:gd name="connsiteY6" fmla="*/ 280988 h 331788"/>
                <a:gd name="connsiteX7" fmla="*/ 17462 w 304800"/>
                <a:gd name="connsiteY7" fmla="*/ 249238 h 331788"/>
                <a:gd name="connsiteX8" fmla="*/ 81265 w 304800"/>
                <a:gd name="connsiteY8" fmla="*/ 274638 h 331788"/>
                <a:gd name="connsiteX9" fmla="*/ 133350 w 304800"/>
                <a:gd name="connsiteY9" fmla="*/ 263208 h 331788"/>
                <a:gd name="connsiteX10" fmla="*/ 133350 w 304800"/>
                <a:gd name="connsiteY10" fmla="*/ 288608 h 331788"/>
                <a:gd name="connsiteX11" fmla="*/ 81265 w 304800"/>
                <a:gd name="connsiteY11" fmla="*/ 300038 h 331788"/>
                <a:gd name="connsiteX12" fmla="*/ 17462 w 304800"/>
                <a:gd name="connsiteY12" fmla="*/ 274638 h 331788"/>
                <a:gd name="connsiteX13" fmla="*/ 17462 w 304800"/>
                <a:gd name="connsiteY13" fmla="*/ 249238 h 331788"/>
                <a:gd name="connsiteX14" fmla="*/ 223837 w 304800"/>
                <a:gd name="connsiteY14" fmla="*/ 226394 h 331788"/>
                <a:gd name="connsiteX15" fmla="*/ 236313 w 304800"/>
                <a:gd name="connsiteY15" fmla="*/ 228141 h 331788"/>
                <a:gd name="connsiteX16" fmla="*/ 223837 w 304800"/>
                <a:gd name="connsiteY16" fmla="*/ 255588 h 331788"/>
                <a:gd name="connsiteX17" fmla="*/ 204787 w 304800"/>
                <a:gd name="connsiteY17" fmla="*/ 217488 h 331788"/>
                <a:gd name="connsiteX18" fmla="*/ 223837 w 304800"/>
                <a:gd name="connsiteY18" fmla="*/ 220641 h 331788"/>
                <a:gd name="connsiteX19" fmla="*/ 223837 w 304800"/>
                <a:gd name="connsiteY19" fmla="*/ 226394 h 331788"/>
                <a:gd name="connsiteX20" fmla="*/ 205582 w 304800"/>
                <a:gd name="connsiteY20" fmla="*/ 223838 h 331788"/>
                <a:gd name="connsiteX21" fmla="*/ 149225 w 304800"/>
                <a:gd name="connsiteY21" fmla="*/ 242888 h 331788"/>
                <a:gd name="connsiteX22" fmla="*/ 205582 w 304800"/>
                <a:gd name="connsiteY22" fmla="*/ 261938 h 331788"/>
                <a:gd name="connsiteX23" fmla="*/ 261939 w 304800"/>
                <a:gd name="connsiteY23" fmla="*/ 242888 h 331788"/>
                <a:gd name="connsiteX24" fmla="*/ 245433 w 304800"/>
                <a:gd name="connsiteY24" fmla="*/ 229418 h 331788"/>
                <a:gd name="connsiteX25" fmla="*/ 236313 w 304800"/>
                <a:gd name="connsiteY25" fmla="*/ 228141 h 331788"/>
                <a:gd name="connsiteX26" fmla="*/ 238611 w 304800"/>
                <a:gd name="connsiteY26" fmla="*/ 223086 h 331788"/>
                <a:gd name="connsiteX27" fmla="*/ 249659 w 304800"/>
                <a:gd name="connsiteY27" fmla="*/ 224914 h 331788"/>
                <a:gd name="connsiteX28" fmla="*/ 268287 w 304800"/>
                <a:gd name="connsiteY28" fmla="*/ 242027 h 331788"/>
                <a:gd name="connsiteX29" fmla="*/ 268287 w 304800"/>
                <a:gd name="connsiteY29" fmla="*/ 267858 h 331788"/>
                <a:gd name="connsiteX30" fmla="*/ 204787 w 304800"/>
                <a:gd name="connsiteY30" fmla="*/ 293688 h 331788"/>
                <a:gd name="connsiteX31" fmla="*/ 141287 w 304800"/>
                <a:gd name="connsiteY31" fmla="*/ 267858 h 331788"/>
                <a:gd name="connsiteX32" fmla="*/ 141287 w 304800"/>
                <a:gd name="connsiteY32" fmla="*/ 242027 h 331788"/>
                <a:gd name="connsiteX33" fmla="*/ 204787 w 304800"/>
                <a:gd name="connsiteY33" fmla="*/ 217488 h 331788"/>
                <a:gd name="connsiteX34" fmla="*/ 223837 w 304800"/>
                <a:gd name="connsiteY34" fmla="*/ 195310 h 331788"/>
                <a:gd name="connsiteX35" fmla="*/ 223837 w 304800"/>
                <a:gd name="connsiteY35" fmla="*/ 211770 h 331788"/>
                <a:gd name="connsiteX36" fmla="*/ 192182 w 304800"/>
                <a:gd name="connsiteY36" fmla="*/ 209562 h 331788"/>
                <a:gd name="connsiteX37" fmla="*/ 153115 w 304800"/>
                <a:gd name="connsiteY37" fmla="*/ 219075 h 331788"/>
                <a:gd name="connsiteX38" fmla="*/ 153115 w 304800"/>
                <a:gd name="connsiteY38" fmla="*/ 211336 h 331788"/>
                <a:gd name="connsiteX39" fmla="*/ 149225 w 304800"/>
                <a:gd name="connsiteY39" fmla="*/ 199727 h 331788"/>
                <a:gd name="connsiteX40" fmla="*/ 177755 w 304800"/>
                <a:gd name="connsiteY40" fmla="*/ 203597 h 331788"/>
                <a:gd name="connsiteX41" fmla="*/ 222658 w 304800"/>
                <a:gd name="connsiteY41" fmla="*/ 196019 h 331788"/>
                <a:gd name="connsiteX42" fmla="*/ 80962 w 304800"/>
                <a:gd name="connsiteY42" fmla="*/ 192088 h 331788"/>
                <a:gd name="connsiteX43" fmla="*/ 80963 w 304800"/>
                <a:gd name="connsiteY43" fmla="*/ 192088 h 331788"/>
                <a:gd name="connsiteX44" fmla="*/ 80963 w 304800"/>
                <a:gd name="connsiteY44" fmla="*/ 206375 h 331788"/>
                <a:gd name="connsiteX45" fmla="*/ 74852 w 304800"/>
                <a:gd name="connsiteY45" fmla="*/ 192932 h 331788"/>
                <a:gd name="connsiteX46" fmla="*/ 80963 w 304800"/>
                <a:gd name="connsiteY46" fmla="*/ 185738 h 331788"/>
                <a:gd name="connsiteX47" fmla="*/ 125833 w 304800"/>
                <a:gd name="connsiteY47" fmla="*/ 192800 h 331788"/>
                <a:gd name="connsiteX48" fmla="*/ 144462 w 304800"/>
                <a:gd name="connsiteY48" fmla="*/ 210700 h 331788"/>
                <a:gd name="connsiteX49" fmla="*/ 144462 w 304800"/>
                <a:gd name="connsiteY49" fmla="*/ 223838 h 331788"/>
                <a:gd name="connsiteX50" fmla="*/ 132798 w 304800"/>
                <a:gd name="connsiteY50" fmla="*/ 242231 h 331788"/>
                <a:gd name="connsiteX51" fmla="*/ 132798 w 304800"/>
                <a:gd name="connsiteY51" fmla="*/ 251428 h 331788"/>
                <a:gd name="connsiteX52" fmla="*/ 80962 w 304800"/>
                <a:gd name="connsiteY52" fmla="*/ 261938 h 331788"/>
                <a:gd name="connsiteX53" fmla="*/ 17462 w 304800"/>
                <a:gd name="connsiteY53" fmla="*/ 236976 h 331788"/>
                <a:gd name="connsiteX54" fmla="*/ 17462 w 304800"/>
                <a:gd name="connsiteY54" fmla="*/ 210700 h 331788"/>
                <a:gd name="connsiteX55" fmla="*/ 36091 w 304800"/>
                <a:gd name="connsiteY55" fmla="*/ 192800 h 331788"/>
                <a:gd name="connsiteX56" fmla="*/ 72209 w 304800"/>
                <a:gd name="connsiteY56" fmla="*/ 187116 h 331788"/>
                <a:gd name="connsiteX57" fmla="*/ 74852 w 304800"/>
                <a:gd name="connsiteY57" fmla="*/ 192932 h 331788"/>
                <a:gd name="connsiteX58" fmla="*/ 40551 w 304800"/>
                <a:gd name="connsiteY58" fmla="*/ 197668 h 331788"/>
                <a:gd name="connsiteX59" fmla="*/ 23812 w 304800"/>
                <a:gd name="connsiteY59" fmla="*/ 211138 h 331788"/>
                <a:gd name="connsiteX60" fmla="*/ 80962 w 304800"/>
                <a:gd name="connsiteY60" fmla="*/ 230188 h 331788"/>
                <a:gd name="connsiteX61" fmla="*/ 138112 w 304800"/>
                <a:gd name="connsiteY61" fmla="*/ 211138 h 331788"/>
                <a:gd name="connsiteX62" fmla="*/ 121373 w 304800"/>
                <a:gd name="connsiteY62" fmla="*/ 197668 h 331788"/>
                <a:gd name="connsiteX63" fmla="*/ 80963 w 304800"/>
                <a:gd name="connsiteY63" fmla="*/ 192088 h 331788"/>
                <a:gd name="connsiteX64" fmla="*/ 241300 w 304800"/>
                <a:gd name="connsiteY64" fmla="*/ 157163 h 331788"/>
                <a:gd name="connsiteX65" fmla="*/ 304800 w 304800"/>
                <a:gd name="connsiteY65" fmla="*/ 157163 h 331788"/>
                <a:gd name="connsiteX66" fmla="*/ 304800 w 304800"/>
                <a:gd name="connsiteY66" fmla="*/ 220663 h 331788"/>
                <a:gd name="connsiteX67" fmla="*/ 239712 w 304800"/>
                <a:gd name="connsiteY67" fmla="*/ 220663 h 331788"/>
                <a:gd name="connsiteX68" fmla="*/ 238611 w 304800"/>
                <a:gd name="connsiteY68" fmla="*/ 223086 h 331788"/>
                <a:gd name="connsiteX69" fmla="*/ 223837 w 304800"/>
                <a:gd name="connsiteY69" fmla="*/ 220641 h 331788"/>
                <a:gd name="connsiteX70" fmla="*/ 223837 w 304800"/>
                <a:gd name="connsiteY70" fmla="*/ 211770 h 331788"/>
                <a:gd name="connsiteX71" fmla="*/ 236113 w 304800"/>
                <a:gd name="connsiteY71" fmla="*/ 212626 h 331788"/>
                <a:gd name="connsiteX72" fmla="*/ 241300 w 304800"/>
                <a:gd name="connsiteY72" fmla="*/ 203597 h 331788"/>
                <a:gd name="connsiteX73" fmla="*/ 241300 w 304800"/>
                <a:gd name="connsiteY73" fmla="*/ 177800 h 331788"/>
                <a:gd name="connsiteX74" fmla="*/ 236295 w 304800"/>
                <a:gd name="connsiteY74" fmla="*/ 187816 h 331788"/>
                <a:gd name="connsiteX75" fmla="*/ 223837 w 304800"/>
                <a:gd name="connsiteY75" fmla="*/ 195310 h 331788"/>
                <a:gd name="connsiteX76" fmla="*/ 223837 w 304800"/>
                <a:gd name="connsiteY76" fmla="*/ 182139 h 331788"/>
                <a:gd name="connsiteX77" fmla="*/ 236299 w 304800"/>
                <a:gd name="connsiteY77" fmla="*/ 174564 h 331788"/>
                <a:gd name="connsiteX78" fmla="*/ 241300 w 304800"/>
                <a:gd name="connsiteY78" fmla="*/ 164449 h 331788"/>
                <a:gd name="connsiteX79" fmla="*/ 114300 w 304800"/>
                <a:gd name="connsiteY79" fmla="*/ 139700 h 331788"/>
                <a:gd name="connsiteX80" fmla="*/ 177800 w 304800"/>
                <a:gd name="connsiteY80" fmla="*/ 164449 h 331788"/>
                <a:gd name="connsiteX81" fmla="*/ 241300 w 304800"/>
                <a:gd name="connsiteY81" fmla="*/ 139700 h 331788"/>
                <a:gd name="connsiteX82" fmla="*/ 241300 w 304800"/>
                <a:gd name="connsiteY82" fmla="*/ 150141 h 331788"/>
                <a:gd name="connsiteX83" fmla="*/ 241300 w 304800"/>
                <a:gd name="connsiteY83" fmla="*/ 157163 h 331788"/>
                <a:gd name="connsiteX84" fmla="*/ 223837 w 304800"/>
                <a:gd name="connsiteY84" fmla="*/ 157163 h 331788"/>
                <a:gd name="connsiteX85" fmla="*/ 223837 w 304800"/>
                <a:gd name="connsiteY85" fmla="*/ 182139 h 331788"/>
                <a:gd name="connsiteX86" fmla="*/ 222671 w 304800"/>
                <a:gd name="connsiteY86" fmla="*/ 182847 h 331788"/>
                <a:gd name="connsiteX87" fmla="*/ 177800 w 304800"/>
                <a:gd name="connsiteY87" fmla="*/ 190500 h 331788"/>
                <a:gd name="connsiteX88" fmla="*/ 114300 w 304800"/>
                <a:gd name="connsiteY88" fmla="*/ 164449 h 331788"/>
                <a:gd name="connsiteX89" fmla="*/ 114300 w 304800"/>
                <a:gd name="connsiteY89" fmla="*/ 139700 h 331788"/>
                <a:gd name="connsiteX90" fmla="*/ 0 w 304800"/>
                <a:gd name="connsiteY90" fmla="*/ 107950 h 331788"/>
                <a:gd name="connsiteX91" fmla="*/ 80963 w 304800"/>
                <a:gd name="connsiteY91" fmla="*/ 107950 h 331788"/>
                <a:gd name="connsiteX92" fmla="*/ 80963 w 304800"/>
                <a:gd name="connsiteY92" fmla="*/ 185738 h 331788"/>
                <a:gd name="connsiteX93" fmla="*/ 80962 w 304800"/>
                <a:gd name="connsiteY93" fmla="*/ 185738 h 331788"/>
                <a:gd name="connsiteX94" fmla="*/ 72209 w 304800"/>
                <a:gd name="connsiteY94" fmla="*/ 187116 h 331788"/>
                <a:gd name="connsiteX95" fmla="*/ 65088 w 304800"/>
                <a:gd name="connsiteY95" fmla="*/ 171450 h 331788"/>
                <a:gd name="connsiteX96" fmla="*/ 0 w 304800"/>
                <a:gd name="connsiteY96" fmla="*/ 171450 h 331788"/>
                <a:gd name="connsiteX97" fmla="*/ 174625 w 304800"/>
                <a:gd name="connsiteY97" fmla="*/ 82988 h 331788"/>
                <a:gd name="connsiteX98" fmla="*/ 174625 w 304800"/>
                <a:gd name="connsiteY98" fmla="*/ 98425 h 331788"/>
                <a:gd name="connsiteX99" fmla="*/ 168293 w 304800"/>
                <a:gd name="connsiteY99" fmla="*/ 83863 h 331788"/>
                <a:gd name="connsiteX100" fmla="*/ 177800 w 304800"/>
                <a:gd name="connsiteY100" fmla="*/ 76200 h 331788"/>
                <a:gd name="connsiteX101" fmla="*/ 241300 w 304800"/>
                <a:gd name="connsiteY101" fmla="*/ 100642 h 331788"/>
                <a:gd name="connsiteX102" fmla="*/ 241300 w 304800"/>
                <a:gd name="connsiteY102" fmla="*/ 126371 h 331788"/>
                <a:gd name="connsiteX103" fmla="*/ 177800 w 304800"/>
                <a:gd name="connsiteY103" fmla="*/ 150813 h 331788"/>
                <a:gd name="connsiteX104" fmla="*/ 114300 w 304800"/>
                <a:gd name="connsiteY104" fmla="*/ 126371 h 331788"/>
                <a:gd name="connsiteX105" fmla="*/ 114300 w 304800"/>
                <a:gd name="connsiteY105" fmla="*/ 100642 h 331788"/>
                <a:gd name="connsiteX106" fmla="*/ 132929 w 304800"/>
                <a:gd name="connsiteY106" fmla="*/ 83115 h 331788"/>
                <a:gd name="connsiteX107" fmla="*/ 165768 w 304800"/>
                <a:gd name="connsiteY107" fmla="*/ 78054 h 331788"/>
                <a:gd name="connsiteX108" fmla="*/ 168293 w 304800"/>
                <a:gd name="connsiteY108" fmla="*/ 83863 h 331788"/>
                <a:gd name="connsiteX109" fmla="*/ 137389 w 304800"/>
                <a:gd name="connsiteY109" fmla="*/ 88130 h 331788"/>
                <a:gd name="connsiteX110" fmla="*/ 120650 w 304800"/>
                <a:gd name="connsiteY110" fmla="*/ 101600 h 331788"/>
                <a:gd name="connsiteX111" fmla="*/ 177800 w 304800"/>
                <a:gd name="connsiteY111" fmla="*/ 120650 h 331788"/>
                <a:gd name="connsiteX112" fmla="*/ 234950 w 304800"/>
                <a:gd name="connsiteY112" fmla="*/ 101600 h 331788"/>
                <a:gd name="connsiteX113" fmla="*/ 177800 w 304800"/>
                <a:gd name="connsiteY113" fmla="*/ 82550 h 331788"/>
                <a:gd name="connsiteX114" fmla="*/ 174625 w 304800"/>
                <a:gd name="connsiteY114" fmla="*/ 82988 h 331788"/>
                <a:gd name="connsiteX115" fmla="*/ 174625 w 304800"/>
                <a:gd name="connsiteY115" fmla="*/ 76689 h 331788"/>
                <a:gd name="connsiteX116" fmla="*/ 92075 w 304800"/>
                <a:gd name="connsiteY116" fmla="*/ 0 h 331788"/>
                <a:gd name="connsiteX117" fmla="*/ 174625 w 304800"/>
                <a:gd name="connsiteY117" fmla="*/ 0 h 331788"/>
                <a:gd name="connsiteX118" fmla="*/ 174625 w 304800"/>
                <a:gd name="connsiteY118" fmla="*/ 76689 h 331788"/>
                <a:gd name="connsiteX119" fmla="*/ 165768 w 304800"/>
                <a:gd name="connsiteY119" fmla="*/ 78054 h 331788"/>
                <a:gd name="connsiteX120" fmla="*/ 158750 w 304800"/>
                <a:gd name="connsiteY120" fmla="*/ 61913 h 331788"/>
                <a:gd name="connsiteX121" fmla="*/ 92075 w 304800"/>
                <a:gd name="connsiteY121" fmla="*/ 61913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04800" h="331788">
                  <a:moveTo>
                    <a:pt x="141287" y="280988"/>
                  </a:moveTo>
                  <a:cubicBezTo>
                    <a:pt x="141287" y="295316"/>
                    <a:pt x="169797" y="305737"/>
                    <a:pt x="204787" y="305737"/>
                  </a:cubicBezTo>
                  <a:cubicBezTo>
                    <a:pt x="239777" y="305737"/>
                    <a:pt x="268287" y="295316"/>
                    <a:pt x="268287" y="280988"/>
                  </a:cubicBezTo>
                  <a:cubicBezTo>
                    <a:pt x="268287" y="280988"/>
                    <a:pt x="268287" y="280988"/>
                    <a:pt x="268287" y="305737"/>
                  </a:cubicBezTo>
                  <a:cubicBezTo>
                    <a:pt x="268287" y="320065"/>
                    <a:pt x="239777" y="331788"/>
                    <a:pt x="204787" y="331788"/>
                  </a:cubicBezTo>
                  <a:cubicBezTo>
                    <a:pt x="169797" y="331788"/>
                    <a:pt x="141287" y="320065"/>
                    <a:pt x="141287" y="305737"/>
                  </a:cubicBezTo>
                  <a:cubicBezTo>
                    <a:pt x="141287" y="305737"/>
                    <a:pt x="141287" y="305737"/>
                    <a:pt x="141287" y="280988"/>
                  </a:cubicBezTo>
                  <a:close/>
                  <a:moveTo>
                    <a:pt x="17462" y="249238"/>
                  </a:moveTo>
                  <a:cubicBezTo>
                    <a:pt x="17462" y="263208"/>
                    <a:pt x="46108" y="274638"/>
                    <a:pt x="81265" y="274638"/>
                  </a:cubicBezTo>
                  <a:cubicBezTo>
                    <a:pt x="103401" y="274638"/>
                    <a:pt x="121631" y="270828"/>
                    <a:pt x="133350" y="263208"/>
                  </a:cubicBezTo>
                  <a:lnTo>
                    <a:pt x="133350" y="288608"/>
                  </a:lnTo>
                  <a:cubicBezTo>
                    <a:pt x="121631" y="294958"/>
                    <a:pt x="103401" y="300038"/>
                    <a:pt x="81265" y="300038"/>
                  </a:cubicBezTo>
                  <a:cubicBezTo>
                    <a:pt x="46108" y="300038"/>
                    <a:pt x="17462" y="288608"/>
                    <a:pt x="17462" y="274638"/>
                  </a:cubicBezTo>
                  <a:cubicBezTo>
                    <a:pt x="17462" y="274638"/>
                    <a:pt x="17462" y="274638"/>
                    <a:pt x="17462" y="249238"/>
                  </a:cubicBezTo>
                  <a:close/>
                  <a:moveTo>
                    <a:pt x="223837" y="226394"/>
                  </a:moveTo>
                  <a:lnTo>
                    <a:pt x="236313" y="228141"/>
                  </a:lnTo>
                  <a:lnTo>
                    <a:pt x="223837" y="255588"/>
                  </a:lnTo>
                  <a:close/>
                  <a:moveTo>
                    <a:pt x="204787" y="217488"/>
                  </a:moveTo>
                  <a:lnTo>
                    <a:pt x="223837" y="220641"/>
                  </a:lnTo>
                  <a:lnTo>
                    <a:pt x="223837" y="226394"/>
                  </a:lnTo>
                  <a:lnTo>
                    <a:pt x="205582" y="223838"/>
                  </a:lnTo>
                  <a:cubicBezTo>
                    <a:pt x="174457" y="223838"/>
                    <a:pt x="149225" y="232367"/>
                    <a:pt x="149225" y="242888"/>
                  </a:cubicBezTo>
                  <a:cubicBezTo>
                    <a:pt x="149225" y="253409"/>
                    <a:pt x="174457" y="261938"/>
                    <a:pt x="205582" y="261938"/>
                  </a:cubicBezTo>
                  <a:cubicBezTo>
                    <a:pt x="236707" y="261938"/>
                    <a:pt x="261939" y="253409"/>
                    <a:pt x="261939" y="242888"/>
                  </a:cubicBezTo>
                  <a:cubicBezTo>
                    <a:pt x="261939" y="237628"/>
                    <a:pt x="255631" y="232865"/>
                    <a:pt x="245433" y="229418"/>
                  </a:cubicBezTo>
                  <a:lnTo>
                    <a:pt x="236313" y="228141"/>
                  </a:lnTo>
                  <a:lnTo>
                    <a:pt x="238611" y="223086"/>
                  </a:lnTo>
                  <a:lnTo>
                    <a:pt x="249659" y="224914"/>
                  </a:lnTo>
                  <a:cubicBezTo>
                    <a:pt x="261160" y="229435"/>
                    <a:pt x="268287" y="235569"/>
                    <a:pt x="268287" y="242027"/>
                  </a:cubicBezTo>
                  <a:cubicBezTo>
                    <a:pt x="268287" y="242027"/>
                    <a:pt x="268287" y="242027"/>
                    <a:pt x="268287" y="267858"/>
                  </a:cubicBezTo>
                  <a:cubicBezTo>
                    <a:pt x="268287" y="282064"/>
                    <a:pt x="239777" y="293688"/>
                    <a:pt x="204787" y="293688"/>
                  </a:cubicBezTo>
                  <a:cubicBezTo>
                    <a:pt x="169797" y="293688"/>
                    <a:pt x="141287" y="282064"/>
                    <a:pt x="141287" y="267858"/>
                  </a:cubicBezTo>
                  <a:cubicBezTo>
                    <a:pt x="141287" y="267858"/>
                    <a:pt x="141287" y="267858"/>
                    <a:pt x="141287" y="242027"/>
                  </a:cubicBezTo>
                  <a:cubicBezTo>
                    <a:pt x="141287" y="229112"/>
                    <a:pt x="169797" y="217488"/>
                    <a:pt x="204787" y="217488"/>
                  </a:cubicBezTo>
                  <a:close/>
                  <a:moveTo>
                    <a:pt x="223837" y="195310"/>
                  </a:moveTo>
                  <a:lnTo>
                    <a:pt x="223837" y="211770"/>
                  </a:lnTo>
                  <a:lnTo>
                    <a:pt x="192182" y="209562"/>
                  </a:lnTo>
                  <a:cubicBezTo>
                    <a:pt x="177431" y="210691"/>
                    <a:pt x="163490" y="213916"/>
                    <a:pt x="153115" y="219075"/>
                  </a:cubicBezTo>
                  <a:lnTo>
                    <a:pt x="153115" y="211336"/>
                  </a:lnTo>
                  <a:cubicBezTo>
                    <a:pt x="153115" y="207466"/>
                    <a:pt x="150522" y="203597"/>
                    <a:pt x="149225" y="199727"/>
                  </a:cubicBezTo>
                  <a:cubicBezTo>
                    <a:pt x="157006" y="202307"/>
                    <a:pt x="167380" y="203597"/>
                    <a:pt x="177755" y="203597"/>
                  </a:cubicBezTo>
                  <a:cubicBezTo>
                    <a:pt x="195262" y="203597"/>
                    <a:pt x="211148" y="200695"/>
                    <a:pt x="222658" y="196019"/>
                  </a:cubicBezTo>
                  <a:close/>
                  <a:moveTo>
                    <a:pt x="80962" y="192088"/>
                  </a:moveTo>
                  <a:lnTo>
                    <a:pt x="80963" y="192088"/>
                  </a:lnTo>
                  <a:lnTo>
                    <a:pt x="80963" y="206375"/>
                  </a:lnTo>
                  <a:lnTo>
                    <a:pt x="74852" y="192932"/>
                  </a:lnTo>
                  <a:close/>
                  <a:moveTo>
                    <a:pt x="80963" y="185738"/>
                  </a:moveTo>
                  <a:lnTo>
                    <a:pt x="125833" y="192800"/>
                  </a:lnTo>
                  <a:cubicBezTo>
                    <a:pt x="137334" y="197234"/>
                    <a:pt x="144462" y="203474"/>
                    <a:pt x="144462" y="210700"/>
                  </a:cubicBezTo>
                  <a:cubicBezTo>
                    <a:pt x="144462" y="210700"/>
                    <a:pt x="144462" y="210700"/>
                    <a:pt x="144462" y="223838"/>
                  </a:cubicBezTo>
                  <a:cubicBezTo>
                    <a:pt x="137982" y="229093"/>
                    <a:pt x="132798" y="235662"/>
                    <a:pt x="132798" y="242231"/>
                  </a:cubicBezTo>
                  <a:lnTo>
                    <a:pt x="132798" y="251428"/>
                  </a:lnTo>
                  <a:cubicBezTo>
                    <a:pt x="121135" y="257997"/>
                    <a:pt x="102992" y="261938"/>
                    <a:pt x="80962" y="261938"/>
                  </a:cubicBezTo>
                  <a:cubicBezTo>
                    <a:pt x="45972" y="261938"/>
                    <a:pt x="17462" y="251428"/>
                    <a:pt x="17462" y="236976"/>
                  </a:cubicBezTo>
                  <a:cubicBezTo>
                    <a:pt x="17462" y="236976"/>
                    <a:pt x="17462" y="236976"/>
                    <a:pt x="17462" y="210700"/>
                  </a:cubicBezTo>
                  <a:cubicBezTo>
                    <a:pt x="17462" y="203474"/>
                    <a:pt x="24589" y="197234"/>
                    <a:pt x="36091" y="192800"/>
                  </a:cubicBezTo>
                  <a:lnTo>
                    <a:pt x="72209" y="187116"/>
                  </a:lnTo>
                  <a:lnTo>
                    <a:pt x="74852" y="192932"/>
                  </a:lnTo>
                  <a:lnTo>
                    <a:pt x="40551" y="197668"/>
                  </a:lnTo>
                  <a:cubicBezTo>
                    <a:pt x="30209" y="201115"/>
                    <a:pt x="23812" y="205878"/>
                    <a:pt x="23812" y="211138"/>
                  </a:cubicBezTo>
                  <a:cubicBezTo>
                    <a:pt x="23812" y="221659"/>
                    <a:pt x="49399" y="230188"/>
                    <a:pt x="80962" y="230188"/>
                  </a:cubicBezTo>
                  <a:cubicBezTo>
                    <a:pt x="112525" y="230188"/>
                    <a:pt x="138112" y="221659"/>
                    <a:pt x="138112" y="211138"/>
                  </a:cubicBezTo>
                  <a:cubicBezTo>
                    <a:pt x="138112" y="205878"/>
                    <a:pt x="131715" y="201115"/>
                    <a:pt x="121373" y="197668"/>
                  </a:cubicBezTo>
                  <a:lnTo>
                    <a:pt x="80963" y="192088"/>
                  </a:lnTo>
                  <a:close/>
                  <a:moveTo>
                    <a:pt x="241300" y="157163"/>
                  </a:moveTo>
                  <a:lnTo>
                    <a:pt x="304800" y="157163"/>
                  </a:lnTo>
                  <a:lnTo>
                    <a:pt x="304800" y="220663"/>
                  </a:lnTo>
                  <a:lnTo>
                    <a:pt x="239712" y="220663"/>
                  </a:lnTo>
                  <a:lnTo>
                    <a:pt x="238611" y="223086"/>
                  </a:lnTo>
                  <a:lnTo>
                    <a:pt x="223837" y="220641"/>
                  </a:lnTo>
                  <a:lnTo>
                    <a:pt x="223837" y="211770"/>
                  </a:lnTo>
                  <a:lnTo>
                    <a:pt x="236113" y="212626"/>
                  </a:lnTo>
                  <a:cubicBezTo>
                    <a:pt x="238707" y="208756"/>
                    <a:pt x="241300" y="206177"/>
                    <a:pt x="241300" y="203597"/>
                  </a:cubicBezTo>
                  <a:cubicBezTo>
                    <a:pt x="241300" y="177800"/>
                    <a:pt x="241300" y="177800"/>
                    <a:pt x="241300" y="177800"/>
                  </a:cubicBezTo>
                  <a:cubicBezTo>
                    <a:pt x="241300" y="181347"/>
                    <a:pt x="239517" y="184733"/>
                    <a:pt x="236295" y="187816"/>
                  </a:cubicBezTo>
                  <a:lnTo>
                    <a:pt x="223837" y="195310"/>
                  </a:lnTo>
                  <a:lnTo>
                    <a:pt x="223837" y="182139"/>
                  </a:lnTo>
                  <a:lnTo>
                    <a:pt x="236299" y="174564"/>
                  </a:lnTo>
                  <a:cubicBezTo>
                    <a:pt x="239518" y="171450"/>
                    <a:pt x="241300" y="168031"/>
                    <a:pt x="241300" y="164449"/>
                  </a:cubicBezTo>
                  <a:close/>
                  <a:moveTo>
                    <a:pt x="114300" y="139700"/>
                  </a:moveTo>
                  <a:cubicBezTo>
                    <a:pt x="114300" y="152726"/>
                    <a:pt x="142810" y="164449"/>
                    <a:pt x="177800" y="164449"/>
                  </a:cubicBezTo>
                  <a:cubicBezTo>
                    <a:pt x="212790" y="164449"/>
                    <a:pt x="241300" y="152726"/>
                    <a:pt x="241300" y="139700"/>
                  </a:cubicBezTo>
                  <a:cubicBezTo>
                    <a:pt x="241300" y="139700"/>
                    <a:pt x="241300" y="139700"/>
                    <a:pt x="241300" y="150141"/>
                  </a:cubicBezTo>
                  <a:lnTo>
                    <a:pt x="241300" y="157163"/>
                  </a:lnTo>
                  <a:lnTo>
                    <a:pt x="223837" y="157163"/>
                  </a:lnTo>
                  <a:lnTo>
                    <a:pt x="223837" y="182139"/>
                  </a:lnTo>
                  <a:lnTo>
                    <a:pt x="222671" y="182847"/>
                  </a:lnTo>
                  <a:cubicBezTo>
                    <a:pt x="211170" y="187569"/>
                    <a:pt x="195295" y="190500"/>
                    <a:pt x="177800" y="190500"/>
                  </a:cubicBezTo>
                  <a:cubicBezTo>
                    <a:pt x="142810" y="190500"/>
                    <a:pt x="114300" y="178777"/>
                    <a:pt x="114300" y="164449"/>
                  </a:cubicBezTo>
                  <a:cubicBezTo>
                    <a:pt x="114300" y="164449"/>
                    <a:pt x="114300" y="164449"/>
                    <a:pt x="114300" y="139700"/>
                  </a:cubicBezTo>
                  <a:close/>
                  <a:moveTo>
                    <a:pt x="0" y="107950"/>
                  </a:moveTo>
                  <a:lnTo>
                    <a:pt x="80963" y="107950"/>
                  </a:lnTo>
                  <a:lnTo>
                    <a:pt x="80963" y="185738"/>
                  </a:lnTo>
                  <a:lnTo>
                    <a:pt x="80962" y="185738"/>
                  </a:lnTo>
                  <a:lnTo>
                    <a:pt x="72209" y="187116"/>
                  </a:lnTo>
                  <a:lnTo>
                    <a:pt x="65088" y="171450"/>
                  </a:lnTo>
                  <a:lnTo>
                    <a:pt x="0" y="171450"/>
                  </a:lnTo>
                  <a:close/>
                  <a:moveTo>
                    <a:pt x="174625" y="82988"/>
                  </a:moveTo>
                  <a:lnTo>
                    <a:pt x="174625" y="98425"/>
                  </a:lnTo>
                  <a:lnTo>
                    <a:pt x="168293" y="83863"/>
                  </a:lnTo>
                  <a:close/>
                  <a:moveTo>
                    <a:pt x="177800" y="76200"/>
                  </a:moveTo>
                  <a:cubicBezTo>
                    <a:pt x="212790" y="76200"/>
                    <a:pt x="241300" y="86491"/>
                    <a:pt x="241300" y="100642"/>
                  </a:cubicBezTo>
                  <a:cubicBezTo>
                    <a:pt x="241300" y="100642"/>
                    <a:pt x="241300" y="100642"/>
                    <a:pt x="241300" y="126371"/>
                  </a:cubicBezTo>
                  <a:cubicBezTo>
                    <a:pt x="241300" y="140522"/>
                    <a:pt x="212790" y="150813"/>
                    <a:pt x="177800" y="150813"/>
                  </a:cubicBezTo>
                  <a:cubicBezTo>
                    <a:pt x="142810" y="150813"/>
                    <a:pt x="114300" y="140522"/>
                    <a:pt x="114300" y="126371"/>
                  </a:cubicBezTo>
                  <a:cubicBezTo>
                    <a:pt x="114300" y="126371"/>
                    <a:pt x="114300" y="126371"/>
                    <a:pt x="114300" y="100642"/>
                  </a:cubicBezTo>
                  <a:cubicBezTo>
                    <a:pt x="114300" y="93567"/>
                    <a:pt x="121427" y="87456"/>
                    <a:pt x="132929" y="83115"/>
                  </a:cubicBezTo>
                  <a:lnTo>
                    <a:pt x="165768" y="78054"/>
                  </a:lnTo>
                  <a:lnTo>
                    <a:pt x="168293" y="83863"/>
                  </a:lnTo>
                  <a:lnTo>
                    <a:pt x="137389" y="88130"/>
                  </a:lnTo>
                  <a:cubicBezTo>
                    <a:pt x="127047" y="91577"/>
                    <a:pt x="120650" y="96340"/>
                    <a:pt x="120650" y="101600"/>
                  </a:cubicBezTo>
                  <a:cubicBezTo>
                    <a:pt x="120650" y="112121"/>
                    <a:pt x="146237" y="120650"/>
                    <a:pt x="177800" y="120650"/>
                  </a:cubicBezTo>
                  <a:cubicBezTo>
                    <a:pt x="209363" y="120650"/>
                    <a:pt x="234950" y="112121"/>
                    <a:pt x="234950" y="101600"/>
                  </a:cubicBezTo>
                  <a:cubicBezTo>
                    <a:pt x="234950" y="91079"/>
                    <a:pt x="209363" y="82550"/>
                    <a:pt x="177800" y="82550"/>
                  </a:cubicBezTo>
                  <a:lnTo>
                    <a:pt x="174625" y="82988"/>
                  </a:lnTo>
                  <a:lnTo>
                    <a:pt x="174625" y="76689"/>
                  </a:lnTo>
                  <a:close/>
                  <a:moveTo>
                    <a:pt x="92075" y="0"/>
                  </a:moveTo>
                  <a:lnTo>
                    <a:pt x="174625" y="0"/>
                  </a:lnTo>
                  <a:lnTo>
                    <a:pt x="174625" y="76689"/>
                  </a:lnTo>
                  <a:lnTo>
                    <a:pt x="165768" y="78054"/>
                  </a:lnTo>
                  <a:lnTo>
                    <a:pt x="158750" y="61913"/>
                  </a:lnTo>
                  <a:lnTo>
                    <a:pt x="92075" y="619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78767" y="2278744"/>
            <a:ext cx="2057400" cy="1474292"/>
            <a:chOff x="3678767" y="2278744"/>
            <a:chExt cx="2057400" cy="1474292"/>
          </a:xfrm>
        </p:grpSpPr>
        <p:sp>
          <p:nvSpPr>
            <p:cNvPr id="7" name="对角圆角矩形 6"/>
            <p:cNvSpPr/>
            <p:nvPr/>
          </p:nvSpPr>
          <p:spPr>
            <a:xfrm>
              <a:off x="3678767" y="2278744"/>
              <a:ext cx="2057400" cy="1474292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文本框 6"/>
            <p:cNvSpPr txBox="1"/>
            <p:nvPr/>
          </p:nvSpPr>
          <p:spPr>
            <a:xfrm>
              <a:off x="4238590" y="3213390"/>
              <a:ext cx="954107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480029" y="2554581"/>
              <a:ext cx="471231" cy="512956"/>
            </a:xfrm>
            <a:custGeom>
              <a:avLst/>
              <a:gdLst>
                <a:gd name="connsiteX0" fmla="*/ 141287 w 304800"/>
                <a:gd name="connsiteY0" fmla="*/ 280988 h 331788"/>
                <a:gd name="connsiteX1" fmla="*/ 204787 w 304800"/>
                <a:gd name="connsiteY1" fmla="*/ 305737 h 331788"/>
                <a:gd name="connsiteX2" fmla="*/ 268287 w 304800"/>
                <a:gd name="connsiteY2" fmla="*/ 280988 h 331788"/>
                <a:gd name="connsiteX3" fmla="*/ 268287 w 304800"/>
                <a:gd name="connsiteY3" fmla="*/ 305737 h 331788"/>
                <a:gd name="connsiteX4" fmla="*/ 204787 w 304800"/>
                <a:gd name="connsiteY4" fmla="*/ 331788 h 331788"/>
                <a:gd name="connsiteX5" fmla="*/ 141287 w 304800"/>
                <a:gd name="connsiteY5" fmla="*/ 305737 h 331788"/>
                <a:gd name="connsiteX6" fmla="*/ 141287 w 304800"/>
                <a:gd name="connsiteY6" fmla="*/ 280988 h 331788"/>
                <a:gd name="connsiteX7" fmla="*/ 17462 w 304800"/>
                <a:gd name="connsiteY7" fmla="*/ 249238 h 331788"/>
                <a:gd name="connsiteX8" fmla="*/ 81265 w 304800"/>
                <a:gd name="connsiteY8" fmla="*/ 274638 h 331788"/>
                <a:gd name="connsiteX9" fmla="*/ 133350 w 304800"/>
                <a:gd name="connsiteY9" fmla="*/ 263208 h 331788"/>
                <a:gd name="connsiteX10" fmla="*/ 133350 w 304800"/>
                <a:gd name="connsiteY10" fmla="*/ 288608 h 331788"/>
                <a:gd name="connsiteX11" fmla="*/ 81265 w 304800"/>
                <a:gd name="connsiteY11" fmla="*/ 300038 h 331788"/>
                <a:gd name="connsiteX12" fmla="*/ 17462 w 304800"/>
                <a:gd name="connsiteY12" fmla="*/ 274638 h 331788"/>
                <a:gd name="connsiteX13" fmla="*/ 17462 w 304800"/>
                <a:gd name="connsiteY13" fmla="*/ 249238 h 331788"/>
                <a:gd name="connsiteX14" fmla="*/ 223837 w 304800"/>
                <a:gd name="connsiteY14" fmla="*/ 226394 h 331788"/>
                <a:gd name="connsiteX15" fmla="*/ 236313 w 304800"/>
                <a:gd name="connsiteY15" fmla="*/ 228141 h 331788"/>
                <a:gd name="connsiteX16" fmla="*/ 223837 w 304800"/>
                <a:gd name="connsiteY16" fmla="*/ 255588 h 331788"/>
                <a:gd name="connsiteX17" fmla="*/ 204787 w 304800"/>
                <a:gd name="connsiteY17" fmla="*/ 217488 h 331788"/>
                <a:gd name="connsiteX18" fmla="*/ 223837 w 304800"/>
                <a:gd name="connsiteY18" fmla="*/ 220641 h 331788"/>
                <a:gd name="connsiteX19" fmla="*/ 223837 w 304800"/>
                <a:gd name="connsiteY19" fmla="*/ 226394 h 331788"/>
                <a:gd name="connsiteX20" fmla="*/ 205582 w 304800"/>
                <a:gd name="connsiteY20" fmla="*/ 223838 h 331788"/>
                <a:gd name="connsiteX21" fmla="*/ 149225 w 304800"/>
                <a:gd name="connsiteY21" fmla="*/ 242888 h 331788"/>
                <a:gd name="connsiteX22" fmla="*/ 205582 w 304800"/>
                <a:gd name="connsiteY22" fmla="*/ 261938 h 331788"/>
                <a:gd name="connsiteX23" fmla="*/ 261939 w 304800"/>
                <a:gd name="connsiteY23" fmla="*/ 242888 h 331788"/>
                <a:gd name="connsiteX24" fmla="*/ 245433 w 304800"/>
                <a:gd name="connsiteY24" fmla="*/ 229418 h 331788"/>
                <a:gd name="connsiteX25" fmla="*/ 236313 w 304800"/>
                <a:gd name="connsiteY25" fmla="*/ 228141 h 331788"/>
                <a:gd name="connsiteX26" fmla="*/ 238611 w 304800"/>
                <a:gd name="connsiteY26" fmla="*/ 223086 h 331788"/>
                <a:gd name="connsiteX27" fmla="*/ 249659 w 304800"/>
                <a:gd name="connsiteY27" fmla="*/ 224914 h 331788"/>
                <a:gd name="connsiteX28" fmla="*/ 268287 w 304800"/>
                <a:gd name="connsiteY28" fmla="*/ 242027 h 331788"/>
                <a:gd name="connsiteX29" fmla="*/ 268287 w 304800"/>
                <a:gd name="connsiteY29" fmla="*/ 267858 h 331788"/>
                <a:gd name="connsiteX30" fmla="*/ 204787 w 304800"/>
                <a:gd name="connsiteY30" fmla="*/ 293688 h 331788"/>
                <a:gd name="connsiteX31" fmla="*/ 141287 w 304800"/>
                <a:gd name="connsiteY31" fmla="*/ 267858 h 331788"/>
                <a:gd name="connsiteX32" fmla="*/ 141287 w 304800"/>
                <a:gd name="connsiteY32" fmla="*/ 242027 h 331788"/>
                <a:gd name="connsiteX33" fmla="*/ 204787 w 304800"/>
                <a:gd name="connsiteY33" fmla="*/ 217488 h 331788"/>
                <a:gd name="connsiteX34" fmla="*/ 223837 w 304800"/>
                <a:gd name="connsiteY34" fmla="*/ 195310 h 331788"/>
                <a:gd name="connsiteX35" fmla="*/ 223837 w 304800"/>
                <a:gd name="connsiteY35" fmla="*/ 211770 h 331788"/>
                <a:gd name="connsiteX36" fmla="*/ 192182 w 304800"/>
                <a:gd name="connsiteY36" fmla="*/ 209562 h 331788"/>
                <a:gd name="connsiteX37" fmla="*/ 153115 w 304800"/>
                <a:gd name="connsiteY37" fmla="*/ 219075 h 331788"/>
                <a:gd name="connsiteX38" fmla="*/ 153115 w 304800"/>
                <a:gd name="connsiteY38" fmla="*/ 211336 h 331788"/>
                <a:gd name="connsiteX39" fmla="*/ 149225 w 304800"/>
                <a:gd name="connsiteY39" fmla="*/ 199727 h 331788"/>
                <a:gd name="connsiteX40" fmla="*/ 177755 w 304800"/>
                <a:gd name="connsiteY40" fmla="*/ 203597 h 331788"/>
                <a:gd name="connsiteX41" fmla="*/ 222658 w 304800"/>
                <a:gd name="connsiteY41" fmla="*/ 196019 h 331788"/>
                <a:gd name="connsiteX42" fmla="*/ 80962 w 304800"/>
                <a:gd name="connsiteY42" fmla="*/ 192088 h 331788"/>
                <a:gd name="connsiteX43" fmla="*/ 80963 w 304800"/>
                <a:gd name="connsiteY43" fmla="*/ 192088 h 331788"/>
                <a:gd name="connsiteX44" fmla="*/ 80963 w 304800"/>
                <a:gd name="connsiteY44" fmla="*/ 206375 h 331788"/>
                <a:gd name="connsiteX45" fmla="*/ 74852 w 304800"/>
                <a:gd name="connsiteY45" fmla="*/ 192932 h 331788"/>
                <a:gd name="connsiteX46" fmla="*/ 80963 w 304800"/>
                <a:gd name="connsiteY46" fmla="*/ 185738 h 331788"/>
                <a:gd name="connsiteX47" fmla="*/ 125833 w 304800"/>
                <a:gd name="connsiteY47" fmla="*/ 192800 h 331788"/>
                <a:gd name="connsiteX48" fmla="*/ 144462 w 304800"/>
                <a:gd name="connsiteY48" fmla="*/ 210700 h 331788"/>
                <a:gd name="connsiteX49" fmla="*/ 144462 w 304800"/>
                <a:gd name="connsiteY49" fmla="*/ 223838 h 331788"/>
                <a:gd name="connsiteX50" fmla="*/ 132798 w 304800"/>
                <a:gd name="connsiteY50" fmla="*/ 242231 h 331788"/>
                <a:gd name="connsiteX51" fmla="*/ 132798 w 304800"/>
                <a:gd name="connsiteY51" fmla="*/ 251428 h 331788"/>
                <a:gd name="connsiteX52" fmla="*/ 80962 w 304800"/>
                <a:gd name="connsiteY52" fmla="*/ 261938 h 331788"/>
                <a:gd name="connsiteX53" fmla="*/ 17462 w 304800"/>
                <a:gd name="connsiteY53" fmla="*/ 236976 h 331788"/>
                <a:gd name="connsiteX54" fmla="*/ 17462 w 304800"/>
                <a:gd name="connsiteY54" fmla="*/ 210700 h 331788"/>
                <a:gd name="connsiteX55" fmla="*/ 36091 w 304800"/>
                <a:gd name="connsiteY55" fmla="*/ 192800 h 331788"/>
                <a:gd name="connsiteX56" fmla="*/ 72209 w 304800"/>
                <a:gd name="connsiteY56" fmla="*/ 187116 h 331788"/>
                <a:gd name="connsiteX57" fmla="*/ 74852 w 304800"/>
                <a:gd name="connsiteY57" fmla="*/ 192932 h 331788"/>
                <a:gd name="connsiteX58" fmla="*/ 40551 w 304800"/>
                <a:gd name="connsiteY58" fmla="*/ 197668 h 331788"/>
                <a:gd name="connsiteX59" fmla="*/ 23812 w 304800"/>
                <a:gd name="connsiteY59" fmla="*/ 211138 h 331788"/>
                <a:gd name="connsiteX60" fmla="*/ 80962 w 304800"/>
                <a:gd name="connsiteY60" fmla="*/ 230188 h 331788"/>
                <a:gd name="connsiteX61" fmla="*/ 138112 w 304800"/>
                <a:gd name="connsiteY61" fmla="*/ 211138 h 331788"/>
                <a:gd name="connsiteX62" fmla="*/ 121373 w 304800"/>
                <a:gd name="connsiteY62" fmla="*/ 197668 h 331788"/>
                <a:gd name="connsiteX63" fmla="*/ 80963 w 304800"/>
                <a:gd name="connsiteY63" fmla="*/ 192088 h 331788"/>
                <a:gd name="connsiteX64" fmla="*/ 241300 w 304800"/>
                <a:gd name="connsiteY64" fmla="*/ 157163 h 331788"/>
                <a:gd name="connsiteX65" fmla="*/ 304800 w 304800"/>
                <a:gd name="connsiteY65" fmla="*/ 157163 h 331788"/>
                <a:gd name="connsiteX66" fmla="*/ 304800 w 304800"/>
                <a:gd name="connsiteY66" fmla="*/ 220663 h 331788"/>
                <a:gd name="connsiteX67" fmla="*/ 239712 w 304800"/>
                <a:gd name="connsiteY67" fmla="*/ 220663 h 331788"/>
                <a:gd name="connsiteX68" fmla="*/ 238611 w 304800"/>
                <a:gd name="connsiteY68" fmla="*/ 223086 h 331788"/>
                <a:gd name="connsiteX69" fmla="*/ 223837 w 304800"/>
                <a:gd name="connsiteY69" fmla="*/ 220641 h 331788"/>
                <a:gd name="connsiteX70" fmla="*/ 223837 w 304800"/>
                <a:gd name="connsiteY70" fmla="*/ 211770 h 331788"/>
                <a:gd name="connsiteX71" fmla="*/ 236113 w 304800"/>
                <a:gd name="connsiteY71" fmla="*/ 212626 h 331788"/>
                <a:gd name="connsiteX72" fmla="*/ 241300 w 304800"/>
                <a:gd name="connsiteY72" fmla="*/ 203597 h 331788"/>
                <a:gd name="connsiteX73" fmla="*/ 241300 w 304800"/>
                <a:gd name="connsiteY73" fmla="*/ 177800 h 331788"/>
                <a:gd name="connsiteX74" fmla="*/ 236295 w 304800"/>
                <a:gd name="connsiteY74" fmla="*/ 187816 h 331788"/>
                <a:gd name="connsiteX75" fmla="*/ 223837 w 304800"/>
                <a:gd name="connsiteY75" fmla="*/ 195310 h 331788"/>
                <a:gd name="connsiteX76" fmla="*/ 223837 w 304800"/>
                <a:gd name="connsiteY76" fmla="*/ 182139 h 331788"/>
                <a:gd name="connsiteX77" fmla="*/ 236299 w 304800"/>
                <a:gd name="connsiteY77" fmla="*/ 174564 h 331788"/>
                <a:gd name="connsiteX78" fmla="*/ 241300 w 304800"/>
                <a:gd name="connsiteY78" fmla="*/ 164449 h 331788"/>
                <a:gd name="connsiteX79" fmla="*/ 114300 w 304800"/>
                <a:gd name="connsiteY79" fmla="*/ 139700 h 331788"/>
                <a:gd name="connsiteX80" fmla="*/ 177800 w 304800"/>
                <a:gd name="connsiteY80" fmla="*/ 164449 h 331788"/>
                <a:gd name="connsiteX81" fmla="*/ 241300 w 304800"/>
                <a:gd name="connsiteY81" fmla="*/ 139700 h 331788"/>
                <a:gd name="connsiteX82" fmla="*/ 241300 w 304800"/>
                <a:gd name="connsiteY82" fmla="*/ 150141 h 331788"/>
                <a:gd name="connsiteX83" fmla="*/ 241300 w 304800"/>
                <a:gd name="connsiteY83" fmla="*/ 157163 h 331788"/>
                <a:gd name="connsiteX84" fmla="*/ 223837 w 304800"/>
                <a:gd name="connsiteY84" fmla="*/ 157163 h 331788"/>
                <a:gd name="connsiteX85" fmla="*/ 223837 w 304800"/>
                <a:gd name="connsiteY85" fmla="*/ 182139 h 331788"/>
                <a:gd name="connsiteX86" fmla="*/ 222671 w 304800"/>
                <a:gd name="connsiteY86" fmla="*/ 182847 h 331788"/>
                <a:gd name="connsiteX87" fmla="*/ 177800 w 304800"/>
                <a:gd name="connsiteY87" fmla="*/ 190500 h 331788"/>
                <a:gd name="connsiteX88" fmla="*/ 114300 w 304800"/>
                <a:gd name="connsiteY88" fmla="*/ 164449 h 331788"/>
                <a:gd name="connsiteX89" fmla="*/ 114300 w 304800"/>
                <a:gd name="connsiteY89" fmla="*/ 139700 h 331788"/>
                <a:gd name="connsiteX90" fmla="*/ 0 w 304800"/>
                <a:gd name="connsiteY90" fmla="*/ 107950 h 331788"/>
                <a:gd name="connsiteX91" fmla="*/ 80963 w 304800"/>
                <a:gd name="connsiteY91" fmla="*/ 107950 h 331788"/>
                <a:gd name="connsiteX92" fmla="*/ 80963 w 304800"/>
                <a:gd name="connsiteY92" fmla="*/ 185738 h 331788"/>
                <a:gd name="connsiteX93" fmla="*/ 80962 w 304800"/>
                <a:gd name="connsiteY93" fmla="*/ 185738 h 331788"/>
                <a:gd name="connsiteX94" fmla="*/ 72209 w 304800"/>
                <a:gd name="connsiteY94" fmla="*/ 187116 h 331788"/>
                <a:gd name="connsiteX95" fmla="*/ 65088 w 304800"/>
                <a:gd name="connsiteY95" fmla="*/ 171450 h 331788"/>
                <a:gd name="connsiteX96" fmla="*/ 0 w 304800"/>
                <a:gd name="connsiteY96" fmla="*/ 171450 h 331788"/>
                <a:gd name="connsiteX97" fmla="*/ 174625 w 304800"/>
                <a:gd name="connsiteY97" fmla="*/ 82988 h 331788"/>
                <a:gd name="connsiteX98" fmla="*/ 174625 w 304800"/>
                <a:gd name="connsiteY98" fmla="*/ 98425 h 331788"/>
                <a:gd name="connsiteX99" fmla="*/ 168293 w 304800"/>
                <a:gd name="connsiteY99" fmla="*/ 83863 h 331788"/>
                <a:gd name="connsiteX100" fmla="*/ 177800 w 304800"/>
                <a:gd name="connsiteY100" fmla="*/ 76200 h 331788"/>
                <a:gd name="connsiteX101" fmla="*/ 241300 w 304800"/>
                <a:gd name="connsiteY101" fmla="*/ 100642 h 331788"/>
                <a:gd name="connsiteX102" fmla="*/ 241300 w 304800"/>
                <a:gd name="connsiteY102" fmla="*/ 126371 h 331788"/>
                <a:gd name="connsiteX103" fmla="*/ 177800 w 304800"/>
                <a:gd name="connsiteY103" fmla="*/ 150813 h 331788"/>
                <a:gd name="connsiteX104" fmla="*/ 114300 w 304800"/>
                <a:gd name="connsiteY104" fmla="*/ 126371 h 331788"/>
                <a:gd name="connsiteX105" fmla="*/ 114300 w 304800"/>
                <a:gd name="connsiteY105" fmla="*/ 100642 h 331788"/>
                <a:gd name="connsiteX106" fmla="*/ 132929 w 304800"/>
                <a:gd name="connsiteY106" fmla="*/ 83115 h 331788"/>
                <a:gd name="connsiteX107" fmla="*/ 165768 w 304800"/>
                <a:gd name="connsiteY107" fmla="*/ 78054 h 331788"/>
                <a:gd name="connsiteX108" fmla="*/ 168293 w 304800"/>
                <a:gd name="connsiteY108" fmla="*/ 83863 h 331788"/>
                <a:gd name="connsiteX109" fmla="*/ 137389 w 304800"/>
                <a:gd name="connsiteY109" fmla="*/ 88130 h 331788"/>
                <a:gd name="connsiteX110" fmla="*/ 120650 w 304800"/>
                <a:gd name="connsiteY110" fmla="*/ 101600 h 331788"/>
                <a:gd name="connsiteX111" fmla="*/ 177800 w 304800"/>
                <a:gd name="connsiteY111" fmla="*/ 120650 h 331788"/>
                <a:gd name="connsiteX112" fmla="*/ 234950 w 304800"/>
                <a:gd name="connsiteY112" fmla="*/ 101600 h 331788"/>
                <a:gd name="connsiteX113" fmla="*/ 177800 w 304800"/>
                <a:gd name="connsiteY113" fmla="*/ 82550 h 331788"/>
                <a:gd name="connsiteX114" fmla="*/ 174625 w 304800"/>
                <a:gd name="connsiteY114" fmla="*/ 82988 h 331788"/>
                <a:gd name="connsiteX115" fmla="*/ 174625 w 304800"/>
                <a:gd name="connsiteY115" fmla="*/ 76689 h 331788"/>
                <a:gd name="connsiteX116" fmla="*/ 92075 w 304800"/>
                <a:gd name="connsiteY116" fmla="*/ 0 h 331788"/>
                <a:gd name="connsiteX117" fmla="*/ 174625 w 304800"/>
                <a:gd name="connsiteY117" fmla="*/ 0 h 331788"/>
                <a:gd name="connsiteX118" fmla="*/ 174625 w 304800"/>
                <a:gd name="connsiteY118" fmla="*/ 76689 h 331788"/>
                <a:gd name="connsiteX119" fmla="*/ 165768 w 304800"/>
                <a:gd name="connsiteY119" fmla="*/ 78054 h 331788"/>
                <a:gd name="connsiteX120" fmla="*/ 158750 w 304800"/>
                <a:gd name="connsiteY120" fmla="*/ 61913 h 331788"/>
                <a:gd name="connsiteX121" fmla="*/ 92075 w 304800"/>
                <a:gd name="connsiteY121" fmla="*/ 61913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04800" h="331788">
                  <a:moveTo>
                    <a:pt x="141287" y="280988"/>
                  </a:moveTo>
                  <a:cubicBezTo>
                    <a:pt x="141287" y="295316"/>
                    <a:pt x="169797" y="305737"/>
                    <a:pt x="204787" y="305737"/>
                  </a:cubicBezTo>
                  <a:cubicBezTo>
                    <a:pt x="239777" y="305737"/>
                    <a:pt x="268287" y="295316"/>
                    <a:pt x="268287" y="280988"/>
                  </a:cubicBezTo>
                  <a:cubicBezTo>
                    <a:pt x="268287" y="280988"/>
                    <a:pt x="268287" y="280988"/>
                    <a:pt x="268287" y="305737"/>
                  </a:cubicBezTo>
                  <a:cubicBezTo>
                    <a:pt x="268287" y="320065"/>
                    <a:pt x="239777" y="331788"/>
                    <a:pt x="204787" y="331788"/>
                  </a:cubicBezTo>
                  <a:cubicBezTo>
                    <a:pt x="169797" y="331788"/>
                    <a:pt x="141287" y="320065"/>
                    <a:pt x="141287" y="305737"/>
                  </a:cubicBezTo>
                  <a:cubicBezTo>
                    <a:pt x="141287" y="305737"/>
                    <a:pt x="141287" y="305737"/>
                    <a:pt x="141287" y="280988"/>
                  </a:cubicBezTo>
                  <a:close/>
                  <a:moveTo>
                    <a:pt x="17462" y="249238"/>
                  </a:moveTo>
                  <a:cubicBezTo>
                    <a:pt x="17462" y="263208"/>
                    <a:pt x="46108" y="274638"/>
                    <a:pt x="81265" y="274638"/>
                  </a:cubicBezTo>
                  <a:cubicBezTo>
                    <a:pt x="103401" y="274638"/>
                    <a:pt x="121631" y="270828"/>
                    <a:pt x="133350" y="263208"/>
                  </a:cubicBezTo>
                  <a:lnTo>
                    <a:pt x="133350" y="288608"/>
                  </a:lnTo>
                  <a:cubicBezTo>
                    <a:pt x="121631" y="294958"/>
                    <a:pt x="103401" y="300038"/>
                    <a:pt x="81265" y="300038"/>
                  </a:cubicBezTo>
                  <a:cubicBezTo>
                    <a:pt x="46108" y="300038"/>
                    <a:pt x="17462" y="288608"/>
                    <a:pt x="17462" y="274638"/>
                  </a:cubicBezTo>
                  <a:cubicBezTo>
                    <a:pt x="17462" y="274638"/>
                    <a:pt x="17462" y="274638"/>
                    <a:pt x="17462" y="249238"/>
                  </a:cubicBezTo>
                  <a:close/>
                  <a:moveTo>
                    <a:pt x="223837" y="226394"/>
                  </a:moveTo>
                  <a:lnTo>
                    <a:pt x="236313" y="228141"/>
                  </a:lnTo>
                  <a:lnTo>
                    <a:pt x="223837" y="255588"/>
                  </a:lnTo>
                  <a:close/>
                  <a:moveTo>
                    <a:pt x="204787" y="217488"/>
                  </a:moveTo>
                  <a:lnTo>
                    <a:pt x="223837" y="220641"/>
                  </a:lnTo>
                  <a:lnTo>
                    <a:pt x="223837" y="226394"/>
                  </a:lnTo>
                  <a:lnTo>
                    <a:pt x="205582" y="223838"/>
                  </a:lnTo>
                  <a:cubicBezTo>
                    <a:pt x="174457" y="223838"/>
                    <a:pt x="149225" y="232367"/>
                    <a:pt x="149225" y="242888"/>
                  </a:cubicBezTo>
                  <a:cubicBezTo>
                    <a:pt x="149225" y="253409"/>
                    <a:pt x="174457" y="261938"/>
                    <a:pt x="205582" y="261938"/>
                  </a:cubicBezTo>
                  <a:cubicBezTo>
                    <a:pt x="236707" y="261938"/>
                    <a:pt x="261939" y="253409"/>
                    <a:pt x="261939" y="242888"/>
                  </a:cubicBezTo>
                  <a:cubicBezTo>
                    <a:pt x="261939" y="237628"/>
                    <a:pt x="255631" y="232865"/>
                    <a:pt x="245433" y="229418"/>
                  </a:cubicBezTo>
                  <a:lnTo>
                    <a:pt x="236313" y="228141"/>
                  </a:lnTo>
                  <a:lnTo>
                    <a:pt x="238611" y="223086"/>
                  </a:lnTo>
                  <a:lnTo>
                    <a:pt x="249659" y="224914"/>
                  </a:lnTo>
                  <a:cubicBezTo>
                    <a:pt x="261160" y="229435"/>
                    <a:pt x="268287" y="235569"/>
                    <a:pt x="268287" y="242027"/>
                  </a:cubicBezTo>
                  <a:cubicBezTo>
                    <a:pt x="268287" y="242027"/>
                    <a:pt x="268287" y="242027"/>
                    <a:pt x="268287" y="267858"/>
                  </a:cubicBezTo>
                  <a:cubicBezTo>
                    <a:pt x="268287" y="282064"/>
                    <a:pt x="239777" y="293688"/>
                    <a:pt x="204787" y="293688"/>
                  </a:cubicBezTo>
                  <a:cubicBezTo>
                    <a:pt x="169797" y="293688"/>
                    <a:pt x="141287" y="282064"/>
                    <a:pt x="141287" y="267858"/>
                  </a:cubicBezTo>
                  <a:cubicBezTo>
                    <a:pt x="141287" y="267858"/>
                    <a:pt x="141287" y="267858"/>
                    <a:pt x="141287" y="242027"/>
                  </a:cubicBezTo>
                  <a:cubicBezTo>
                    <a:pt x="141287" y="229112"/>
                    <a:pt x="169797" y="217488"/>
                    <a:pt x="204787" y="217488"/>
                  </a:cubicBezTo>
                  <a:close/>
                  <a:moveTo>
                    <a:pt x="223837" y="195310"/>
                  </a:moveTo>
                  <a:lnTo>
                    <a:pt x="223837" y="211770"/>
                  </a:lnTo>
                  <a:lnTo>
                    <a:pt x="192182" y="209562"/>
                  </a:lnTo>
                  <a:cubicBezTo>
                    <a:pt x="177431" y="210691"/>
                    <a:pt x="163490" y="213916"/>
                    <a:pt x="153115" y="219075"/>
                  </a:cubicBezTo>
                  <a:lnTo>
                    <a:pt x="153115" y="211336"/>
                  </a:lnTo>
                  <a:cubicBezTo>
                    <a:pt x="153115" y="207466"/>
                    <a:pt x="150522" y="203597"/>
                    <a:pt x="149225" y="199727"/>
                  </a:cubicBezTo>
                  <a:cubicBezTo>
                    <a:pt x="157006" y="202307"/>
                    <a:pt x="167380" y="203597"/>
                    <a:pt x="177755" y="203597"/>
                  </a:cubicBezTo>
                  <a:cubicBezTo>
                    <a:pt x="195262" y="203597"/>
                    <a:pt x="211148" y="200695"/>
                    <a:pt x="222658" y="196019"/>
                  </a:cubicBezTo>
                  <a:close/>
                  <a:moveTo>
                    <a:pt x="80962" y="192088"/>
                  </a:moveTo>
                  <a:lnTo>
                    <a:pt x="80963" y="192088"/>
                  </a:lnTo>
                  <a:lnTo>
                    <a:pt x="80963" y="206375"/>
                  </a:lnTo>
                  <a:lnTo>
                    <a:pt x="74852" y="192932"/>
                  </a:lnTo>
                  <a:close/>
                  <a:moveTo>
                    <a:pt x="80963" y="185738"/>
                  </a:moveTo>
                  <a:lnTo>
                    <a:pt x="125833" y="192800"/>
                  </a:lnTo>
                  <a:cubicBezTo>
                    <a:pt x="137334" y="197234"/>
                    <a:pt x="144462" y="203474"/>
                    <a:pt x="144462" y="210700"/>
                  </a:cubicBezTo>
                  <a:cubicBezTo>
                    <a:pt x="144462" y="210700"/>
                    <a:pt x="144462" y="210700"/>
                    <a:pt x="144462" y="223838"/>
                  </a:cubicBezTo>
                  <a:cubicBezTo>
                    <a:pt x="137982" y="229093"/>
                    <a:pt x="132798" y="235662"/>
                    <a:pt x="132798" y="242231"/>
                  </a:cubicBezTo>
                  <a:lnTo>
                    <a:pt x="132798" y="251428"/>
                  </a:lnTo>
                  <a:cubicBezTo>
                    <a:pt x="121135" y="257997"/>
                    <a:pt x="102992" y="261938"/>
                    <a:pt x="80962" y="261938"/>
                  </a:cubicBezTo>
                  <a:cubicBezTo>
                    <a:pt x="45972" y="261938"/>
                    <a:pt x="17462" y="251428"/>
                    <a:pt x="17462" y="236976"/>
                  </a:cubicBezTo>
                  <a:cubicBezTo>
                    <a:pt x="17462" y="236976"/>
                    <a:pt x="17462" y="236976"/>
                    <a:pt x="17462" y="210700"/>
                  </a:cubicBezTo>
                  <a:cubicBezTo>
                    <a:pt x="17462" y="203474"/>
                    <a:pt x="24589" y="197234"/>
                    <a:pt x="36091" y="192800"/>
                  </a:cubicBezTo>
                  <a:lnTo>
                    <a:pt x="72209" y="187116"/>
                  </a:lnTo>
                  <a:lnTo>
                    <a:pt x="74852" y="192932"/>
                  </a:lnTo>
                  <a:lnTo>
                    <a:pt x="40551" y="197668"/>
                  </a:lnTo>
                  <a:cubicBezTo>
                    <a:pt x="30209" y="201115"/>
                    <a:pt x="23812" y="205878"/>
                    <a:pt x="23812" y="211138"/>
                  </a:cubicBezTo>
                  <a:cubicBezTo>
                    <a:pt x="23812" y="221659"/>
                    <a:pt x="49399" y="230188"/>
                    <a:pt x="80962" y="230188"/>
                  </a:cubicBezTo>
                  <a:cubicBezTo>
                    <a:pt x="112525" y="230188"/>
                    <a:pt x="138112" y="221659"/>
                    <a:pt x="138112" y="211138"/>
                  </a:cubicBezTo>
                  <a:cubicBezTo>
                    <a:pt x="138112" y="205878"/>
                    <a:pt x="131715" y="201115"/>
                    <a:pt x="121373" y="197668"/>
                  </a:cubicBezTo>
                  <a:lnTo>
                    <a:pt x="80963" y="192088"/>
                  </a:lnTo>
                  <a:close/>
                  <a:moveTo>
                    <a:pt x="241300" y="157163"/>
                  </a:moveTo>
                  <a:lnTo>
                    <a:pt x="304800" y="157163"/>
                  </a:lnTo>
                  <a:lnTo>
                    <a:pt x="304800" y="220663"/>
                  </a:lnTo>
                  <a:lnTo>
                    <a:pt x="239712" y="220663"/>
                  </a:lnTo>
                  <a:lnTo>
                    <a:pt x="238611" y="223086"/>
                  </a:lnTo>
                  <a:lnTo>
                    <a:pt x="223837" y="220641"/>
                  </a:lnTo>
                  <a:lnTo>
                    <a:pt x="223837" y="211770"/>
                  </a:lnTo>
                  <a:lnTo>
                    <a:pt x="236113" y="212626"/>
                  </a:lnTo>
                  <a:cubicBezTo>
                    <a:pt x="238707" y="208756"/>
                    <a:pt x="241300" y="206177"/>
                    <a:pt x="241300" y="203597"/>
                  </a:cubicBezTo>
                  <a:cubicBezTo>
                    <a:pt x="241300" y="177800"/>
                    <a:pt x="241300" y="177800"/>
                    <a:pt x="241300" y="177800"/>
                  </a:cubicBezTo>
                  <a:cubicBezTo>
                    <a:pt x="241300" y="181347"/>
                    <a:pt x="239517" y="184733"/>
                    <a:pt x="236295" y="187816"/>
                  </a:cubicBezTo>
                  <a:lnTo>
                    <a:pt x="223837" y="195310"/>
                  </a:lnTo>
                  <a:lnTo>
                    <a:pt x="223837" y="182139"/>
                  </a:lnTo>
                  <a:lnTo>
                    <a:pt x="236299" y="174564"/>
                  </a:lnTo>
                  <a:cubicBezTo>
                    <a:pt x="239518" y="171450"/>
                    <a:pt x="241300" y="168031"/>
                    <a:pt x="241300" y="164449"/>
                  </a:cubicBezTo>
                  <a:close/>
                  <a:moveTo>
                    <a:pt x="114300" y="139700"/>
                  </a:moveTo>
                  <a:cubicBezTo>
                    <a:pt x="114300" y="152726"/>
                    <a:pt x="142810" y="164449"/>
                    <a:pt x="177800" y="164449"/>
                  </a:cubicBezTo>
                  <a:cubicBezTo>
                    <a:pt x="212790" y="164449"/>
                    <a:pt x="241300" y="152726"/>
                    <a:pt x="241300" y="139700"/>
                  </a:cubicBezTo>
                  <a:cubicBezTo>
                    <a:pt x="241300" y="139700"/>
                    <a:pt x="241300" y="139700"/>
                    <a:pt x="241300" y="150141"/>
                  </a:cubicBezTo>
                  <a:lnTo>
                    <a:pt x="241300" y="157163"/>
                  </a:lnTo>
                  <a:lnTo>
                    <a:pt x="223837" y="157163"/>
                  </a:lnTo>
                  <a:lnTo>
                    <a:pt x="223837" y="182139"/>
                  </a:lnTo>
                  <a:lnTo>
                    <a:pt x="222671" y="182847"/>
                  </a:lnTo>
                  <a:cubicBezTo>
                    <a:pt x="211170" y="187569"/>
                    <a:pt x="195295" y="190500"/>
                    <a:pt x="177800" y="190500"/>
                  </a:cubicBezTo>
                  <a:cubicBezTo>
                    <a:pt x="142810" y="190500"/>
                    <a:pt x="114300" y="178777"/>
                    <a:pt x="114300" y="164449"/>
                  </a:cubicBezTo>
                  <a:cubicBezTo>
                    <a:pt x="114300" y="164449"/>
                    <a:pt x="114300" y="164449"/>
                    <a:pt x="114300" y="139700"/>
                  </a:cubicBezTo>
                  <a:close/>
                  <a:moveTo>
                    <a:pt x="0" y="107950"/>
                  </a:moveTo>
                  <a:lnTo>
                    <a:pt x="80963" y="107950"/>
                  </a:lnTo>
                  <a:lnTo>
                    <a:pt x="80963" y="185738"/>
                  </a:lnTo>
                  <a:lnTo>
                    <a:pt x="80962" y="185738"/>
                  </a:lnTo>
                  <a:lnTo>
                    <a:pt x="72209" y="187116"/>
                  </a:lnTo>
                  <a:lnTo>
                    <a:pt x="65088" y="171450"/>
                  </a:lnTo>
                  <a:lnTo>
                    <a:pt x="0" y="171450"/>
                  </a:lnTo>
                  <a:close/>
                  <a:moveTo>
                    <a:pt x="174625" y="82988"/>
                  </a:moveTo>
                  <a:lnTo>
                    <a:pt x="174625" y="98425"/>
                  </a:lnTo>
                  <a:lnTo>
                    <a:pt x="168293" y="83863"/>
                  </a:lnTo>
                  <a:close/>
                  <a:moveTo>
                    <a:pt x="177800" y="76200"/>
                  </a:moveTo>
                  <a:cubicBezTo>
                    <a:pt x="212790" y="76200"/>
                    <a:pt x="241300" y="86491"/>
                    <a:pt x="241300" y="100642"/>
                  </a:cubicBezTo>
                  <a:cubicBezTo>
                    <a:pt x="241300" y="100642"/>
                    <a:pt x="241300" y="100642"/>
                    <a:pt x="241300" y="126371"/>
                  </a:cubicBezTo>
                  <a:cubicBezTo>
                    <a:pt x="241300" y="140522"/>
                    <a:pt x="212790" y="150813"/>
                    <a:pt x="177800" y="150813"/>
                  </a:cubicBezTo>
                  <a:cubicBezTo>
                    <a:pt x="142810" y="150813"/>
                    <a:pt x="114300" y="140522"/>
                    <a:pt x="114300" y="126371"/>
                  </a:cubicBezTo>
                  <a:cubicBezTo>
                    <a:pt x="114300" y="126371"/>
                    <a:pt x="114300" y="126371"/>
                    <a:pt x="114300" y="100642"/>
                  </a:cubicBezTo>
                  <a:cubicBezTo>
                    <a:pt x="114300" y="93567"/>
                    <a:pt x="121427" y="87456"/>
                    <a:pt x="132929" y="83115"/>
                  </a:cubicBezTo>
                  <a:lnTo>
                    <a:pt x="165768" y="78054"/>
                  </a:lnTo>
                  <a:lnTo>
                    <a:pt x="168293" y="83863"/>
                  </a:lnTo>
                  <a:lnTo>
                    <a:pt x="137389" y="88130"/>
                  </a:lnTo>
                  <a:cubicBezTo>
                    <a:pt x="127047" y="91577"/>
                    <a:pt x="120650" y="96340"/>
                    <a:pt x="120650" y="101600"/>
                  </a:cubicBezTo>
                  <a:cubicBezTo>
                    <a:pt x="120650" y="112121"/>
                    <a:pt x="146237" y="120650"/>
                    <a:pt x="177800" y="120650"/>
                  </a:cubicBezTo>
                  <a:cubicBezTo>
                    <a:pt x="209363" y="120650"/>
                    <a:pt x="234950" y="112121"/>
                    <a:pt x="234950" y="101600"/>
                  </a:cubicBezTo>
                  <a:cubicBezTo>
                    <a:pt x="234950" y="91079"/>
                    <a:pt x="209363" y="82550"/>
                    <a:pt x="177800" y="82550"/>
                  </a:cubicBezTo>
                  <a:lnTo>
                    <a:pt x="174625" y="82988"/>
                  </a:lnTo>
                  <a:lnTo>
                    <a:pt x="174625" y="76689"/>
                  </a:lnTo>
                  <a:close/>
                  <a:moveTo>
                    <a:pt x="92075" y="0"/>
                  </a:moveTo>
                  <a:lnTo>
                    <a:pt x="174625" y="0"/>
                  </a:lnTo>
                  <a:lnTo>
                    <a:pt x="174625" y="76689"/>
                  </a:lnTo>
                  <a:lnTo>
                    <a:pt x="165768" y="78054"/>
                  </a:lnTo>
                  <a:lnTo>
                    <a:pt x="158750" y="61913"/>
                  </a:lnTo>
                  <a:lnTo>
                    <a:pt x="92075" y="619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55834" y="2278744"/>
            <a:ext cx="2057400" cy="1474292"/>
            <a:chOff x="6455834" y="2278744"/>
            <a:chExt cx="2057400" cy="1474292"/>
          </a:xfrm>
        </p:grpSpPr>
        <p:sp>
          <p:nvSpPr>
            <p:cNvPr id="8" name="对角圆角矩形 7"/>
            <p:cNvSpPr/>
            <p:nvPr/>
          </p:nvSpPr>
          <p:spPr>
            <a:xfrm>
              <a:off x="6455834" y="2278744"/>
              <a:ext cx="2057400" cy="1474292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7004536" y="3213390"/>
              <a:ext cx="954107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239888" y="2554581"/>
              <a:ext cx="471231" cy="512956"/>
            </a:xfrm>
            <a:custGeom>
              <a:avLst/>
              <a:gdLst>
                <a:gd name="connsiteX0" fmla="*/ 141287 w 304800"/>
                <a:gd name="connsiteY0" fmla="*/ 280988 h 331788"/>
                <a:gd name="connsiteX1" fmla="*/ 204787 w 304800"/>
                <a:gd name="connsiteY1" fmla="*/ 305737 h 331788"/>
                <a:gd name="connsiteX2" fmla="*/ 268287 w 304800"/>
                <a:gd name="connsiteY2" fmla="*/ 280988 h 331788"/>
                <a:gd name="connsiteX3" fmla="*/ 268287 w 304800"/>
                <a:gd name="connsiteY3" fmla="*/ 305737 h 331788"/>
                <a:gd name="connsiteX4" fmla="*/ 204787 w 304800"/>
                <a:gd name="connsiteY4" fmla="*/ 331788 h 331788"/>
                <a:gd name="connsiteX5" fmla="*/ 141287 w 304800"/>
                <a:gd name="connsiteY5" fmla="*/ 305737 h 331788"/>
                <a:gd name="connsiteX6" fmla="*/ 141287 w 304800"/>
                <a:gd name="connsiteY6" fmla="*/ 280988 h 331788"/>
                <a:gd name="connsiteX7" fmla="*/ 17462 w 304800"/>
                <a:gd name="connsiteY7" fmla="*/ 249238 h 331788"/>
                <a:gd name="connsiteX8" fmla="*/ 81265 w 304800"/>
                <a:gd name="connsiteY8" fmla="*/ 274638 h 331788"/>
                <a:gd name="connsiteX9" fmla="*/ 133350 w 304800"/>
                <a:gd name="connsiteY9" fmla="*/ 263208 h 331788"/>
                <a:gd name="connsiteX10" fmla="*/ 133350 w 304800"/>
                <a:gd name="connsiteY10" fmla="*/ 288608 h 331788"/>
                <a:gd name="connsiteX11" fmla="*/ 81265 w 304800"/>
                <a:gd name="connsiteY11" fmla="*/ 300038 h 331788"/>
                <a:gd name="connsiteX12" fmla="*/ 17462 w 304800"/>
                <a:gd name="connsiteY12" fmla="*/ 274638 h 331788"/>
                <a:gd name="connsiteX13" fmla="*/ 17462 w 304800"/>
                <a:gd name="connsiteY13" fmla="*/ 249238 h 331788"/>
                <a:gd name="connsiteX14" fmla="*/ 223837 w 304800"/>
                <a:gd name="connsiteY14" fmla="*/ 226394 h 331788"/>
                <a:gd name="connsiteX15" fmla="*/ 236313 w 304800"/>
                <a:gd name="connsiteY15" fmla="*/ 228141 h 331788"/>
                <a:gd name="connsiteX16" fmla="*/ 223837 w 304800"/>
                <a:gd name="connsiteY16" fmla="*/ 255588 h 331788"/>
                <a:gd name="connsiteX17" fmla="*/ 204787 w 304800"/>
                <a:gd name="connsiteY17" fmla="*/ 217488 h 331788"/>
                <a:gd name="connsiteX18" fmla="*/ 223837 w 304800"/>
                <a:gd name="connsiteY18" fmla="*/ 220641 h 331788"/>
                <a:gd name="connsiteX19" fmla="*/ 223837 w 304800"/>
                <a:gd name="connsiteY19" fmla="*/ 226394 h 331788"/>
                <a:gd name="connsiteX20" fmla="*/ 205582 w 304800"/>
                <a:gd name="connsiteY20" fmla="*/ 223838 h 331788"/>
                <a:gd name="connsiteX21" fmla="*/ 149225 w 304800"/>
                <a:gd name="connsiteY21" fmla="*/ 242888 h 331788"/>
                <a:gd name="connsiteX22" fmla="*/ 205582 w 304800"/>
                <a:gd name="connsiteY22" fmla="*/ 261938 h 331788"/>
                <a:gd name="connsiteX23" fmla="*/ 261939 w 304800"/>
                <a:gd name="connsiteY23" fmla="*/ 242888 h 331788"/>
                <a:gd name="connsiteX24" fmla="*/ 245433 w 304800"/>
                <a:gd name="connsiteY24" fmla="*/ 229418 h 331788"/>
                <a:gd name="connsiteX25" fmla="*/ 236313 w 304800"/>
                <a:gd name="connsiteY25" fmla="*/ 228141 h 331788"/>
                <a:gd name="connsiteX26" fmla="*/ 238611 w 304800"/>
                <a:gd name="connsiteY26" fmla="*/ 223086 h 331788"/>
                <a:gd name="connsiteX27" fmla="*/ 249659 w 304800"/>
                <a:gd name="connsiteY27" fmla="*/ 224914 h 331788"/>
                <a:gd name="connsiteX28" fmla="*/ 268287 w 304800"/>
                <a:gd name="connsiteY28" fmla="*/ 242027 h 331788"/>
                <a:gd name="connsiteX29" fmla="*/ 268287 w 304800"/>
                <a:gd name="connsiteY29" fmla="*/ 267858 h 331788"/>
                <a:gd name="connsiteX30" fmla="*/ 204787 w 304800"/>
                <a:gd name="connsiteY30" fmla="*/ 293688 h 331788"/>
                <a:gd name="connsiteX31" fmla="*/ 141287 w 304800"/>
                <a:gd name="connsiteY31" fmla="*/ 267858 h 331788"/>
                <a:gd name="connsiteX32" fmla="*/ 141287 w 304800"/>
                <a:gd name="connsiteY32" fmla="*/ 242027 h 331788"/>
                <a:gd name="connsiteX33" fmla="*/ 204787 w 304800"/>
                <a:gd name="connsiteY33" fmla="*/ 217488 h 331788"/>
                <a:gd name="connsiteX34" fmla="*/ 223837 w 304800"/>
                <a:gd name="connsiteY34" fmla="*/ 195310 h 331788"/>
                <a:gd name="connsiteX35" fmla="*/ 223837 w 304800"/>
                <a:gd name="connsiteY35" fmla="*/ 211770 h 331788"/>
                <a:gd name="connsiteX36" fmla="*/ 192182 w 304800"/>
                <a:gd name="connsiteY36" fmla="*/ 209562 h 331788"/>
                <a:gd name="connsiteX37" fmla="*/ 153115 w 304800"/>
                <a:gd name="connsiteY37" fmla="*/ 219075 h 331788"/>
                <a:gd name="connsiteX38" fmla="*/ 153115 w 304800"/>
                <a:gd name="connsiteY38" fmla="*/ 211336 h 331788"/>
                <a:gd name="connsiteX39" fmla="*/ 149225 w 304800"/>
                <a:gd name="connsiteY39" fmla="*/ 199727 h 331788"/>
                <a:gd name="connsiteX40" fmla="*/ 177755 w 304800"/>
                <a:gd name="connsiteY40" fmla="*/ 203597 h 331788"/>
                <a:gd name="connsiteX41" fmla="*/ 222658 w 304800"/>
                <a:gd name="connsiteY41" fmla="*/ 196019 h 331788"/>
                <a:gd name="connsiteX42" fmla="*/ 80962 w 304800"/>
                <a:gd name="connsiteY42" fmla="*/ 192088 h 331788"/>
                <a:gd name="connsiteX43" fmla="*/ 80963 w 304800"/>
                <a:gd name="connsiteY43" fmla="*/ 192088 h 331788"/>
                <a:gd name="connsiteX44" fmla="*/ 80963 w 304800"/>
                <a:gd name="connsiteY44" fmla="*/ 206375 h 331788"/>
                <a:gd name="connsiteX45" fmla="*/ 74852 w 304800"/>
                <a:gd name="connsiteY45" fmla="*/ 192932 h 331788"/>
                <a:gd name="connsiteX46" fmla="*/ 80963 w 304800"/>
                <a:gd name="connsiteY46" fmla="*/ 185738 h 331788"/>
                <a:gd name="connsiteX47" fmla="*/ 125833 w 304800"/>
                <a:gd name="connsiteY47" fmla="*/ 192800 h 331788"/>
                <a:gd name="connsiteX48" fmla="*/ 144462 w 304800"/>
                <a:gd name="connsiteY48" fmla="*/ 210700 h 331788"/>
                <a:gd name="connsiteX49" fmla="*/ 144462 w 304800"/>
                <a:gd name="connsiteY49" fmla="*/ 223838 h 331788"/>
                <a:gd name="connsiteX50" fmla="*/ 132798 w 304800"/>
                <a:gd name="connsiteY50" fmla="*/ 242231 h 331788"/>
                <a:gd name="connsiteX51" fmla="*/ 132798 w 304800"/>
                <a:gd name="connsiteY51" fmla="*/ 251428 h 331788"/>
                <a:gd name="connsiteX52" fmla="*/ 80962 w 304800"/>
                <a:gd name="connsiteY52" fmla="*/ 261938 h 331788"/>
                <a:gd name="connsiteX53" fmla="*/ 17462 w 304800"/>
                <a:gd name="connsiteY53" fmla="*/ 236976 h 331788"/>
                <a:gd name="connsiteX54" fmla="*/ 17462 w 304800"/>
                <a:gd name="connsiteY54" fmla="*/ 210700 h 331788"/>
                <a:gd name="connsiteX55" fmla="*/ 36091 w 304800"/>
                <a:gd name="connsiteY55" fmla="*/ 192800 h 331788"/>
                <a:gd name="connsiteX56" fmla="*/ 72209 w 304800"/>
                <a:gd name="connsiteY56" fmla="*/ 187116 h 331788"/>
                <a:gd name="connsiteX57" fmla="*/ 74852 w 304800"/>
                <a:gd name="connsiteY57" fmla="*/ 192932 h 331788"/>
                <a:gd name="connsiteX58" fmla="*/ 40551 w 304800"/>
                <a:gd name="connsiteY58" fmla="*/ 197668 h 331788"/>
                <a:gd name="connsiteX59" fmla="*/ 23812 w 304800"/>
                <a:gd name="connsiteY59" fmla="*/ 211138 h 331788"/>
                <a:gd name="connsiteX60" fmla="*/ 80962 w 304800"/>
                <a:gd name="connsiteY60" fmla="*/ 230188 h 331788"/>
                <a:gd name="connsiteX61" fmla="*/ 138112 w 304800"/>
                <a:gd name="connsiteY61" fmla="*/ 211138 h 331788"/>
                <a:gd name="connsiteX62" fmla="*/ 121373 w 304800"/>
                <a:gd name="connsiteY62" fmla="*/ 197668 h 331788"/>
                <a:gd name="connsiteX63" fmla="*/ 80963 w 304800"/>
                <a:gd name="connsiteY63" fmla="*/ 192088 h 331788"/>
                <a:gd name="connsiteX64" fmla="*/ 241300 w 304800"/>
                <a:gd name="connsiteY64" fmla="*/ 157163 h 331788"/>
                <a:gd name="connsiteX65" fmla="*/ 304800 w 304800"/>
                <a:gd name="connsiteY65" fmla="*/ 157163 h 331788"/>
                <a:gd name="connsiteX66" fmla="*/ 304800 w 304800"/>
                <a:gd name="connsiteY66" fmla="*/ 220663 h 331788"/>
                <a:gd name="connsiteX67" fmla="*/ 239712 w 304800"/>
                <a:gd name="connsiteY67" fmla="*/ 220663 h 331788"/>
                <a:gd name="connsiteX68" fmla="*/ 238611 w 304800"/>
                <a:gd name="connsiteY68" fmla="*/ 223086 h 331788"/>
                <a:gd name="connsiteX69" fmla="*/ 223837 w 304800"/>
                <a:gd name="connsiteY69" fmla="*/ 220641 h 331788"/>
                <a:gd name="connsiteX70" fmla="*/ 223837 w 304800"/>
                <a:gd name="connsiteY70" fmla="*/ 211770 h 331788"/>
                <a:gd name="connsiteX71" fmla="*/ 236113 w 304800"/>
                <a:gd name="connsiteY71" fmla="*/ 212626 h 331788"/>
                <a:gd name="connsiteX72" fmla="*/ 241300 w 304800"/>
                <a:gd name="connsiteY72" fmla="*/ 203597 h 331788"/>
                <a:gd name="connsiteX73" fmla="*/ 241300 w 304800"/>
                <a:gd name="connsiteY73" fmla="*/ 177800 h 331788"/>
                <a:gd name="connsiteX74" fmla="*/ 236295 w 304800"/>
                <a:gd name="connsiteY74" fmla="*/ 187816 h 331788"/>
                <a:gd name="connsiteX75" fmla="*/ 223837 w 304800"/>
                <a:gd name="connsiteY75" fmla="*/ 195310 h 331788"/>
                <a:gd name="connsiteX76" fmla="*/ 223837 w 304800"/>
                <a:gd name="connsiteY76" fmla="*/ 182139 h 331788"/>
                <a:gd name="connsiteX77" fmla="*/ 236299 w 304800"/>
                <a:gd name="connsiteY77" fmla="*/ 174564 h 331788"/>
                <a:gd name="connsiteX78" fmla="*/ 241300 w 304800"/>
                <a:gd name="connsiteY78" fmla="*/ 164449 h 331788"/>
                <a:gd name="connsiteX79" fmla="*/ 114300 w 304800"/>
                <a:gd name="connsiteY79" fmla="*/ 139700 h 331788"/>
                <a:gd name="connsiteX80" fmla="*/ 177800 w 304800"/>
                <a:gd name="connsiteY80" fmla="*/ 164449 h 331788"/>
                <a:gd name="connsiteX81" fmla="*/ 241300 w 304800"/>
                <a:gd name="connsiteY81" fmla="*/ 139700 h 331788"/>
                <a:gd name="connsiteX82" fmla="*/ 241300 w 304800"/>
                <a:gd name="connsiteY82" fmla="*/ 150141 h 331788"/>
                <a:gd name="connsiteX83" fmla="*/ 241300 w 304800"/>
                <a:gd name="connsiteY83" fmla="*/ 157163 h 331788"/>
                <a:gd name="connsiteX84" fmla="*/ 223837 w 304800"/>
                <a:gd name="connsiteY84" fmla="*/ 157163 h 331788"/>
                <a:gd name="connsiteX85" fmla="*/ 223837 w 304800"/>
                <a:gd name="connsiteY85" fmla="*/ 182139 h 331788"/>
                <a:gd name="connsiteX86" fmla="*/ 222671 w 304800"/>
                <a:gd name="connsiteY86" fmla="*/ 182847 h 331788"/>
                <a:gd name="connsiteX87" fmla="*/ 177800 w 304800"/>
                <a:gd name="connsiteY87" fmla="*/ 190500 h 331788"/>
                <a:gd name="connsiteX88" fmla="*/ 114300 w 304800"/>
                <a:gd name="connsiteY88" fmla="*/ 164449 h 331788"/>
                <a:gd name="connsiteX89" fmla="*/ 114300 w 304800"/>
                <a:gd name="connsiteY89" fmla="*/ 139700 h 331788"/>
                <a:gd name="connsiteX90" fmla="*/ 0 w 304800"/>
                <a:gd name="connsiteY90" fmla="*/ 107950 h 331788"/>
                <a:gd name="connsiteX91" fmla="*/ 80963 w 304800"/>
                <a:gd name="connsiteY91" fmla="*/ 107950 h 331788"/>
                <a:gd name="connsiteX92" fmla="*/ 80963 w 304800"/>
                <a:gd name="connsiteY92" fmla="*/ 185738 h 331788"/>
                <a:gd name="connsiteX93" fmla="*/ 80962 w 304800"/>
                <a:gd name="connsiteY93" fmla="*/ 185738 h 331788"/>
                <a:gd name="connsiteX94" fmla="*/ 72209 w 304800"/>
                <a:gd name="connsiteY94" fmla="*/ 187116 h 331788"/>
                <a:gd name="connsiteX95" fmla="*/ 65088 w 304800"/>
                <a:gd name="connsiteY95" fmla="*/ 171450 h 331788"/>
                <a:gd name="connsiteX96" fmla="*/ 0 w 304800"/>
                <a:gd name="connsiteY96" fmla="*/ 171450 h 331788"/>
                <a:gd name="connsiteX97" fmla="*/ 174625 w 304800"/>
                <a:gd name="connsiteY97" fmla="*/ 82988 h 331788"/>
                <a:gd name="connsiteX98" fmla="*/ 174625 w 304800"/>
                <a:gd name="connsiteY98" fmla="*/ 98425 h 331788"/>
                <a:gd name="connsiteX99" fmla="*/ 168293 w 304800"/>
                <a:gd name="connsiteY99" fmla="*/ 83863 h 331788"/>
                <a:gd name="connsiteX100" fmla="*/ 177800 w 304800"/>
                <a:gd name="connsiteY100" fmla="*/ 76200 h 331788"/>
                <a:gd name="connsiteX101" fmla="*/ 241300 w 304800"/>
                <a:gd name="connsiteY101" fmla="*/ 100642 h 331788"/>
                <a:gd name="connsiteX102" fmla="*/ 241300 w 304800"/>
                <a:gd name="connsiteY102" fmla="*/ 126371 h 331788"/>
                <a:gd name="connsiteX103" fmla="*/ 177800 w 304800"/>
                <a:gd name="connsiteY103" fmla="*/ 150813 h 331788"/>
                <a:gd name="connsiteX104" fmla="*/ 114300 w 304800"/>
                <a:gd name="connsiteY104" fmla="*/ 126371 h 331788"/>
                <a:gd name="connsiteX105" fmla="*/ 114300 w 304800"/>
                <a:gd name="connsiteY105" fmla="*/ 100642 h 331788"/>
                <a:gd name="connsiteX106" fmla="*/ 132929 w 304800"/>
                <a:gd name="connsiteY106" fmla="*/ 83115 h 331788"/>
                <a:gd name="connsiteX107" fmla="*/ 165768 w 304800"/>
                <a:gd name="connsiteY107" fmla="*/ 78054 h 331788"/>
                <a:gd name="connsiteX108" fmla="*/ 168293 w 304800"/>
                <a:gd name="connsiteY108" fmla="*/ 83863 h 331788"/>
                <a:gd name="connsiteX109" fmla="*/ 137389 w 304800"/>
                <a:gd name="connsiteY109" fmla="*/ 88130 h 331788"/>
                <a:gd name="connsiteX110" fmla="*/ 120650 w 304800"/>
                <a:gd name="connsiteY110" fmla="*/ 101600 h 331788"/>
                <a:gd name="connsiteX111" fmla="*/ 177800 w 304800"/>
                <a:gd name="connsiteY111" fmla="*/ 120650 h 331788"/>
                <a:gd name="connsiteX112" fmla="*/ 234950 w 304800"/>
                <a:gd name="connsiteY112" fmla="*/ 101600 h 331788"/>
                <a:gd name="connsiteX113" fmla="*/ 177800 w 304800"/>
                <a:gd name="connsiteY113" fmla="*/ 82550 h 331788"/>
                <a:gd name="connsiteX114" fmla="*/ 174625 w 304800"/>
                <a:gd name="connsiteY114" fmla="*/ 82988 h 331788"/>
                <a:gd name="connsiteX115" fmla="*/ 174625 w 304800"/>
                <a:gd name="connsiteY115" fmla="*/ 76689 h 331788"/>
                <a:gd name="connsiteX116" fmla="*/ 92075 w 304800"/>
                <a:gd name="connsiteY116" fmla="*/ 0 h 331788"/>
                <a:gd name="connsiteX117" fmla="*/ 174625 w 304800"/>
                <a:gd name="connsiteY117" fmla="*/ 0 h 331788"/>
                <a:gd name="connsiteX118" fmla="*/ 174625 w 304800"/>
                <a:gd name="connsiteY118" fmla="*/ 76689 h 331788"/>
                <a:gd name="connsiteX119" fmla="*/ 165768 w 304800"/>
                <a:gd name="connsiteY119" fmla="*/ 78054 h 331788"/>
                <a:gd name="connsiteX120" fmla="*/ 158750 w 304800"/>
                <a:gd name="connsiteY120" fmla="*/ 61913 h 331788"/>
                <a:gd name="connsiteX121" fmla="*/ 92075 w 304800"/>
                <a:gd name="connsiteY121" fmla="*/ 61913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04800" h="331788">
                  <a:moveTo>
                    <a:pt x="141287" y="280988"/>
                  </a:moveTo>
                  <a:cubicBezTo>
                    <a:pt x="141287" y="295316"/>
                    <a:pt x="169797" y="305737"/>
                    <a:pt x="204787" y="305737"/>
                  </a:cubicBezTo>
                  <a:cubicBezTo>
                    <a:pt x="239777" y="305737"/>
                    <a:pt x="268287" y="295316"/>
                    <a:pt x="268287" y="280988"/>
                  </a:cubicBezTo>
                  <a:cubicBezTo>
                    <a:pt x="268287" y="280988"/>
                    <a:pt x="268287" y="280988"/>
                    <a:pt x="268287" y="305737"/>
                  </a:cubicBezTo>
                  <a:cubicBezTo>
                    <a:pt x="268287" y="320065"/>
                    <a:pt x="239777" y="331788"/>
                    <a:pt x="204787" y="331788"/>
                  </a:cubicBezTo>
                  <a:cubicBezTo>
                    <a:pt x="169797" y="331788"/>
                    <a:pt x="141287" y="320065"/>
                    <a:pt x="141287" y="305737"/>
                  </a:cubicBezTo>
                  <a:cubicBezTo>
                    <a:pt x="141287" y="305737"/>
                    <a:pt x="141287" y="305737"/>
                    <a:pt x="141287" y="280988"/>
                  </a:cubicBezTo>
                  <a:close/>
                  <a:moveTo>
                    <a:pt x="17462" y="249238"/>
                  </a:moveTo>
                  <a:cubicBezTo>
                    <a:pt x="17462" y="263208"/>
                    <a:pt x="46108" y="274638"/>
                    <a:pt x="81265" y="274638"/>
                  </a:cubicBezTo>
                  <a:cubicBezTo>
                    <a:pt x="103401" y="274638"/>
                    <a:pt x="121631" y="270828"/>
                    <a:pt x="133350" y="263208"/>
                  </a:cubicBezTo>
                  <a:lnTo>
                    <a:pt x="133350" y="288608"/>
                  </a:lnTo>
                  <a:cubicBezTo>
                    <a:pt x="121631" y="294958"/>
                    <a:pt x="103401" y="300038"/>
                    <a:pt x="81265" y="300038"/>
                  </a:cubicBezTo>
                  <a:cubicBezTo>
                    <a:pt x="46108" y="300038"/>
                    <a:pt x="17462" y="288608"/>
                    <a:pt x="17462" y="274638"/>
                  </a:cubicBezTo>
                  <a:cubicBezTo>
                    <a:pt x="17462" y="274638"/>
                    <a:pt x="17462" y="274638"/>
                    <a:pt x="17462" y="249238"/>
                  </a:cubicBezTo>
                  <a:close/>
                  <a:moveTo>
                    <a:pt x="223837" y="226394"/>
                  </a:moveTo>
                  <a:lnTo>
                    <a:pt x="236313" y="228141"/>
                  </a:lnTo>
                  <a:lnTo>
                    <a:pt x="223837" y="255588"/>
                  </a:lnTo>
                  <a:close/>
                  <a:moveTo>
                    <a:pt x="204787" y="217488"/>
                  </a:moveTo>
                  <a:lnTo>
                    <a:pt x="223837" y="220641"/>
                  </a:lnTo>
                  <a:lnTo>
                    <a:pt x="223837" y="226394"/>
                  </a:lnTo>
                  <a:lnTo>
                    <a:pt x="205582" y="223838"/>
                  </a:lnTo>
                  <a:cubicBezTo>
                    <a:pt x="174457" y="223838"/>
                    <a:pt x="149225" y="232367"/>
                    <a:pt x="149225" y="242888"/>
                  </a:cubicBezTo>
                  <a:cubicBezTo>
                    <a:pt x="149225" y="253409"/>
                    <a:pt x="174457" y="261938"/>
                    <a:pt x="205582" y="261938"/>
                  </a:cubicBezTo>
                  <a:cubicBezTo>
                    <a:pt x="236707" y="261938"/>
                    <a:pt x="261939" y="253409"/>
                    <a:pt x="261939" y="242888"/>
                  </a:cubicBezTo>
                  <a:cubicBezTo>
                    <a:pt x="261939" y="237628"/>
                    <a:pt x="255631" y="232865"/>
                    <a:pt x="245433" y="229418"/>
                  </a:cubicBezTo>
                  <a:lnTo>
                    <a:pt x="236313" y="228141"/>
                  </a:lnTo>
                  <a:lnTo>
                    <a:pt x="238611" y="223086"/>
                  </a:lnTo>
                  <a:lnTo>
                    <a:pt x="249659" y="224914"/>
                  </a:lnTo>
                  <a:cubicBezTo>
                    <a:pt x="261160" y="229435"/>
                    <a:pt x="268287" y="235569"/>
                    <a:pt x="268287" y="242027"/>
                  </a:cubicBezTo>
                  <a:cubicBezTo>
                    <a:pt x="268287" y="242027"/>
                    <a:pt x="268287" y="242027"/>
                    <a:pt x="268287" y="267858"/>
                  </a:cubicBezTo>
                  <a:cubicBezTo>
                    <a:pt x="268287" y="282064"/>
                    <a:pt x="239777" y="293688"/>
                    <a:pt x="204787" y="293688"/>
                  </a:cubicBezTo>
                  <a:cubicBezTo>
                    <a:pt x="169797" y="293688"/>
                    <a:pt x="141287" y="282064"/>
                    <a:pt x="141287" y="267858"/>
                  </a:cubicBezTo>
                  <a:cubicBezTo>
                    <a:pt x="141287" y="267858"/>
                    <a:pt x="141287" y="267858"/>
                    <a:pt x="141287" y="242027"/>
                  </a:cubicBezTo>
                  <a:cubicBezTo>
                    <a:pt x="141287" y="229112"/>
                    <a:pt x="169797" y="217488"/>
                    <a:pt x="204787" y="217488"/>
                  </a:cubicBezTo>
                  <a:close/>
                  <a:moveTo>
                    <a:pt x="223837" y="195310"/>
                  </a:moveTo>
                  <a:lnTo>
                    <a:pt x="223837" y="211770"/>
                  </a:lnTo>
                  <a:lnTo>
                    <a:pt x="192182" y="209562"/>
                  </a:lnTo>
                  <a:cubicBezTo>
                    <a:pt x="177431" y="210691"/>
                    <a:pt x="163490" y="213916"/>
                    <a:pt x="153115" y="219075"/>
                  </a:cubicBezTo>
                  <a:lnTo>
                    <a:pt x="153115" y="211336"/>
                  </a:lnTo>
                  <a:cubicBezTo>
                    <a:pt x="153115" y="207466"/>
                    <a:pt x="150522" y="203597"/>
                    <a:pt x="149225" y="199727"/>
                  </a:cubicBezTo>
                  <a:cubicBezTo>
                    <a:pt x="157006" y="202307"/>
                    <a:pt x="167380" y="203597"/>
                    <a:pt x="177755" y="203597"/>
                  </a:cubicBezTo>
                  <a:cubicBezTo>
                    <a:pt x="195262" y="203597"/>
                    <a:pt x="211148" y="200695"/>
                    <a:pt x="222658" y="196019"/>
                  </a:cubicBezTo>
                  <a:close/>
                  <a:moveTo>
                    <a:pt x="80962" y="192088"/>
                  </a:moveTo>
                  <a:lnTo>
                    <a:pt x="80963" y="192088"/>
                  </a:lnTo>
                  <a:lnTo>
                    <a:pt x="80963" y="206375"/>
                  </a:lnTo>
                  <a:lnTo>
                    <a:pt x="74852" y="192932"/>
                  </a:lnTo>
                  <a:close/>
                  <a:moveTo>
                    <a:pt x="80963" y="185738"/>
                  </a:moveTo>
                  <a:lnTo>
                    <a:pt x="125833" y="192800"/>
                  </a:lnTo>
                  <a:cubicBezTo>
                    <a:pt x="137334" y="197234"/>
                    <a:pt x="144462" y="203474"/>
                    <a:pt x="144462" y="210700"/>
                  </a:cubicBezTo>
                  <a:cubicBezTo>
                    <a:pt x="144462" y="210700"/>
                    <a:pt x="144462" y="210700"/>
                    <a:pt x="144462" y="223838"/>
                  </a:cubicBezTo>
                  <a:cubicBezTo>
                    <a:pt x="137982" y="229093"/>
                    <a:pt x="132798" y="235662"/>
                    <a:pt x="132798" y="242231"/>
                  </a:cubicBezTo>
                  <a:lnTo>
                    <a:pt x="132798" y="251428"/>
                  </a:lnTo>
                  <a:cubicBezTo>
                    <a:pt x="121135" y="257997"/>
                    <a:pt x="102992" y="261938"/>
                    <a:pt x="80962" y="261938"/>
                  </a:cubicBezTo>
                  <a:cubicBezTo>
                    <a:pt x="45972" y="261938"/>
                    <a:pt x="17462" y="251428"/>
                    <a:pt x="17462" y="236976"/>
                  </a:cubicBezTo>
                  <a:cubicBezTo>
                    <a:pt x="17462" y="236976"/>
                    <a:pt x="17462" y="236976"/>
                    <a:pt x="17462" y="210700"/>
                  </a:cubicBezTo>
                  <a:cubicBezTo>
                    <a:pt x="17462" y="203474"/>
                    <a:pt x="24589" y="197234"/>
                    <a:pt x="36091" y="192800"/>
                  </a:cubicBezTo>
                  <a:lnTo>
                    <a:pt x="72209" y="187116"/>
                  </a:lnTo>
                  <a:lnTo>
                    <a:pt x="74852" y="192932"/>
                  </a:lnTo>
                  <a:lnTo>
                    <a:pt x="40551" y="197668"/>
                  </a:lnTo>
                  <a:cubicBezTo>
                    <a:pt x="30209" y="201115"/>
                    <a:pt x="23812" y="205878"/>
                    <a:pt x="23812" y="211138"/>
                  </a:cubicBezTo>
                  <a:cubicBezTo>
                    <a:pt x="23812" y="221659"/>
                    <a:pt x="49399" y="230188"/>
                    <a:pt x="80962" y="230188"/>
                  </a:cubicBezTo>
                  <a:cubicBezTo>
                    <a:pt x="112525" y="230188"/>
                    <a:pt x="138112" y="221659"/>
                    <a:pt x="138112" y="211138"/>
                  </a:cubicBezTo>
                  <a:cubicBezTo>
                    <a:pt x="138112" y="205878"/>
                    <a:pt x="131715" y="201115"/>
                    <a:pt x="121373" y="197668"/>
                  </a:cubicBezTo>
                  <a:lnTo>
                    <a:pt x="80963" y="192088"/>
                  </a:lnTo>
                  <a:close/>
                  <a:moveTo>
                    <a:pt x="241300" y="157163"/>
                  </a:moveTo>
                  <a:lnTo>
                    <a:pt x="304800" y="157163"/>
                  </a:lnTo>
                  <a:lnTo>
                    <a:pt x="304800" y="220663"/>
                  </a:lnTo>
                  <a:lnTo>
                    <a:pt x="239712" y="220663"/>
                  </a:lnTo>
                  <a:lnTo>
                    <a:pt x="238611" y="223086"/>
                  </a:lnTo>
                  <a:lnTo>
                    <a:pt x="223837" y="220641"/>
                  </a:lnTo>
                  <a:lnTo>
                    <a:pt x="223837" y="211770"/>
                  </a:lnTo>
                  <a:lnTo>
                    <a:pt x="236113" y="212626"/>
                  </a:lnTo>
                  <a:cubicBezTo>
                    <a:pt x="238707" y="208756"/>
                    <a:pt x="241300" y="206177"/>
                    <a:pt x="241300" y="203597"/>
                  </a:cubicBezTo>
                  <a:cubicBezTo>
                    <a:pt x="241300" y="177800"/>
                    <a:pt x="241300" y="177800"/>
                    <a:pt x="241300" y="177800"/>
                  </a:cubicBezTo>
                  <a:cubicBezTo>
                    <a:pt x="241300" y="181347"/>
                    <a:pt x="239517" y="184733"/>
                    <a:pt x="236295" y="187816"/>
                  </a:cubicBezTo>
                  <a:lnTo>
                    <a:pt x="223837" y="195310"/>
                  </a:lnTo>
                  <a:lnTo>
                    <a:pt x="223837" y="182139"/>
                  </a:lnTo>
                  <a:lnTo>
                    <a:pt x="236299" y="174564"/>
                  </a:lnTo>
                  <a:cubicBezTo>
                    <a:pt x="239518" y="171450"/>
                    <a:pt x="241300" y="168031"/>
                    <a:pt x="241300" y="164449"/>
                  </a:cubicBezTo>
                  <a:close/>
                  <a:moveTo>
                    <a:pt x="114300" y="139700"/>
                  </a:moveTo>
                  <a:cubicBezTo>
                    <a:pt x="114300" y="152726"/>
                    <a:pt x="142810" y="164449"/>
                    <a:pt x="177800" y="164449"/>
                  </a:cubicBezTo>
                  <a:cubicBezTo>
                    <a:pt x="212790" y="164449"/>
                    <a:pt x="241300" y="152726"/>
                    <a:pt x="241300" y="139700"/>
                  </a:cubicBezTo>
                  <a:cubicBezTo>
                    <a:pt x="241300" y="139700"/>
                    <a:pt x="241300" y="139700"/>
                    <a:pt x="241300" y="150141"/>
                  </a:cubicBezTo>
                  <a:lnTo>
                    <a:pt x="241300" y="157163"/>
                  </a:lnTo>
                  <a:lnTo>
                    <a:pt x="223837" y="157163"/>
                  </a:lnTo>
                  <a:lnTo>
                    <a:pt x="223837" y="182139"/>
                  </a:lnTo>
                  <a:lnTo>
                    <a:pt x="222671" y="182847"/>
                  </a:lnTo>
                  <a:cubicBezTo>
                    <a:pt x="211170" y="187569"/>
                    <a:pt x="195295" y="190500"/>
                    <a:pt x="177800" y="190500"/>
                  </a:cubicBezTo>
                  <a:cubicBezTo>
                    <a:pt x="142810" y="190500"/>
                    <a:pt x="114300" y="178777"/>
                    <a:pt x="114300" y="164449"/>
                  </a:cubicBezTo>
                  <a:cubicBezTo>
                    <a:pt x="114300" y="164449"/>
                    <a:pt x="114300" y="164449"/>
                    <a:pt x="114300" y="139700"/>
                  </a:cubicBezTo>
                  <a:close/>
                  <a:moveTo>
                    <a:pt x="0" y="107950"/>
                  </a:moveTo>
                  <a:lnTo>
                    <a:pt x="80963" y="107950"/>
                  </a:lnTo>
                  <a:lnTo>
                    <a:pt x="80963" y="185738"/>
                  </a:lnTo>
                  <a:lnTo>
                    <a:pt x="80962" y="185738"/>
                  </a:lnTo>
                  <a:lnTo>
                    <a:pt x="72209" y="187116"/>
                  </a:lnTo>
                  <a:lnTo>
                    <a:pt x="65088" y="171450"/>
                  </a:lnTo>
                  <a:lnTo>
                    <a:pt x="0" y="171450"/>
                  </a:lnTo>
                  <a:close/>
                  <a:moveTo>
                    <a:pt x="174625" y="82988"/>
                  </a:moveTo>
                  <a:lnTo>
                    <a:pt x="174625" y="98425"/>
                  </a:lnTo>
                  <a:lnTo>
                    <a:pt x="168293" y="83863"/>
                  </a:lnTo>
                  <a:close/>
                  <a:moveTo>
                    <a:pt x="177800" y="76200"/>
                  </a:moveTo>
                  <a:cubicBezTo>
                    <a:pt x="212790" y="76200"/>
                    <a:pt x="241300" y="86491"/>
                    <a:pt x="241300" y="100642"/>
                  </a:cubicBezTo>
                  <a:cubicBezTo>
                    <a:pt x="241300" y="100642"/>
                    <a:pt x="241300" y="100642"/>
                    <a:pt x="241300" y="126371"/>
                  </a:cubicBezTo>
                  <a:cubicBezTo>
                    <a:pt x="241300" y="140522"/>
                    <a:pt x="212790" y="150813"/>
                    <a:pt x="177800" y="150813"/>
                  </a:cubicBezTo>
                  <a:cubicBezTo>
                    <a:pt x="142810" y="150813"/>
                    <a:pt x="114300" y="140522"/>
                    <a:pt x="114300" y="126371"/>
                  </a:cubicBezTo>
                  <a:cubicBezTo>
                    <a:pt x="114300" y="126371"/>
                    <a:pt x="114300" y="126371"/>
                    <a:pt x="114300" y="100642"/>
                  </a:cubicBezTo>
                  <a:cubicBezTo>
                    <a:pt x="114300" y="93567"/>
                    <a:pt x="121427" y="87456"/>
                    <a:pt x="132929" y="83115"/>
                  </a:cubicBezTo>
                  <a:lnTo>
                    <a:pt x="165768" y="78054"/>
                  </a:lnTo>
                  <a:lnTo>
                    <a:pt x="168293" y="83863"/>
                  </a:lnTo>
                  <a:lnTo>
                    <a:pt x="137389" y="88130"/>
                  </a:lnTo>
                  <a:cubicBezTo>
                    <a:pt x="127047" y="91577"/>
                    <a:pt x="120650" y="96340"/>
                    <a:pt x="120650" y="101600"/>
                  </a:cubicBezTo>
                  <a:cubicBezTo>
                    <a:pt x="120650" y="112121"/>
                    <a:pt x="146237" y="120650"/>
                    <a:pt x="177800" y="120650"/>
                  </a:cubicBezTo>
                  <a:cubicBezTo>
                    <a:pt x="209363" y="120650"/>
                    <a:pt x="234950" y="112121"/>
                    <a:pt x="234950" y="101600"/>
                  </a:cubicBezTo>
                  <a:cubicBezTo>
                    <a:pt x="234950" y="91079"/>
                    <a:pt x="209363" y="82550"/>
                    <a:pt x="177800" y="82550"/>
                  </a:cubicBezTo>
                  <a:lnTo>
                    <a:pt x="174625" y="82988"/>
                  </a:lnTo>
                  <a:lnTo>
                    <a:pt x="174625" y="76689"/>
                  </a:lnTo>
                  <a:close/>
                  <a:moveTo>
                    <a:pt x="92075" y="0"/>
                  </a:moveTo>
                  <a:lnTo>
                    <a:pt x="174625" y="0"/>
                  </a:lnTo>
                  <a:lnTo>
                    <a:pt x="174625" y="76689"/>
                  </a:lnTo>
                  <a:lnTo>
                    <a:pt x="165768" y="78054"/>
                  </a:lnTo>
                  <a:lnTo>
                    <a:pt x="158750" y="61913"/>
                  </a:lnTo>
                  <a:lnTo>
                    <a:pt x="92075" y="619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232900" y="2278744"/>
            <a:ext cx="2057400" cy="1474292"/>
            <a:chOff x="9232900" y="2278744"/>
            <a:chExt cx="2057400" cy="1474292"/>
          </a:xfrm>
        </p:grpSpPr>
        <p:sp>
          <p:nvSpPr>
            <p:cNvPr id="9" name="对角圆角矩形 8"/>
            <p:cNvSpPr/>
            <p:nvPr/>
          </p:nvSpPr>
          <p:spPr>
            <a:xfrm>
              <a:off x="9232900" y="2278744"/>
              <a:ext cx="2057400" cy="1474292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9784548" y="3213390"/>
              <a:ext cx="954107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016951" y="2554581"/>
              <a:ext cx="471231" cy="512956"/>
            </a:xfrm>
            <a:custGeom>
              <a:avLst/>
              <a:gdLst>
                <a:gd name="connsiteX0" fmla="*/ 141287 w 304800"/>
                <a:gd name="connsiteY0" fmla="*/ 280988 h 331788"/>
                <a:gd name="connsiteX1" fmla="*/ 204787 w 304800"/>
                <a:gd name="connsiteY1" fmla="*/ 305737 h 331788"/>
                <a:gd name="connsiteX2" fmla="*/ 268287 w 304800"/>
                <a:gd name="connsiteY2" fmla="*/ 280988 h 331788"/>
                <a:gd name="connsiteX3" fmla="*/ 268287 w 304800"/>
                <a:gd name="connsiteY3" fmla="*/ 305737 h 331788"/>
                <a:gd name="connsiteX4" fmla="*/ 204787 w 304800"/>
                <a:gd name="connsiteY4" fmla="*/ 331788 h 331788"/>
                <a:gd name="connsiteX5" fmla="*/ 141287 w 304800"/>
                <a:gd name="connsiteY5" fmla="*/ 305737 h 331788"/>
                <a:gd name="connsiteX6" fmla="*/ 141287 w 304800"/>
                <a:gd name="connsiteY6" fmla="*/ 280988 h 331788"/>
                <a:gd name="connsiteX7" fmla="*/ 17462 w 304800"/>
                <a:gd name="connsiteY7" fmla="*/ 249238 h 331788"/>
                <a:gd name="connsiteX8" fmla="*/ 81265 w 304800"/>
                <a:gd name="connsiteY8" fmla="*/ 274638 h 331788"/>
                <a:gd name="connsiteX9" fmla="*/ 133350 w 304800"/>
                <a:gd name="connsiteY9" fmla="*/ 263208 h 331788"/>
                <a:gd name="connsiteX10" fmla="*/ 133350 w 304800"/>
                <a:gd name="connsiteY10" fmla="*/ 288608 h 331788"/>
                <a:gd name="connsiteX11" fmla="*/ 81265 w 304800"/>
                <a:gd name="connsiteY11" fmla="*/ 300038 h 331788"/>
                <a:gd name="connsiteX12" fmla="*/ 17462 w 304800"/>
                <a:gd name="connsiteY12" fmla="*/ 274638 h 331788"/>
                <a:gd name="connsiteX13" fmla="*/ 17462 w 304800"/>
                <a:gd name="connsiteY13" fmla="*/ 249238 h 331788"/>
                <a:gd name="connsiteX14" fmla="*/ 223837 w 304800"/>
                <a:gd name="connsiteY14" fmla="*/ 226394 h 331788"/>
                <a:gd name="connsiteX15" fmla="*/ 236313 w 304800"/>
                <a:gd name="connsiteY15" fmla="*/ 228141 h 331788"/>
                <a:gd name="connsiteX16" fmla="*/ 223837 w 304800"/>
                <a:gd name="connsiteY16" fmla="*/ 255588 h 331788"/>
                <a:gd name="connsiteX17" fmla="*/ 204787 w 304800"/>
                <a:gd name="connsiteY17" fmla="*/ 217488 h 331788"/>
                <a:gd name="connsiteX18" fmla="*/ 223837 w 304800"/>
                <a:gd name="connsiteY18" fmla="*/ 220641 h 331788"/>
                <a:gd name="connsiteX19" fmla="*/ 223837 w 304800"/>
                <a:gd name="connsiteY19" fmla="*/ 226394 h 331788"/>
                <a:gd name="connsiteX20" fmla="*/ 205582 w 304800"/>
                <a:gd name="connsiteY20" fmla="*/ 223838 h 331788"/>
                <a:gd name="connsiteX21" fmla="*/ 149225 w 304800"/>
                <a:gd name="connsiteY21" fmla="*/ 242888 h 331788"/>
                <a:gd name="connsiteX22" fmla="*/ 205582 w 304800"/>
                <a:gd name="connsiteY22" fmla="*/ 261938 h 331788"/>
                <a:gd name="connsiteX23" fmla="*/ 261939 w 304800"/>
                <a:gd name="connsiteY23" fmla="*/ 242888 h 331788"/>
                <a:gd name="connsiteX24" fmla="*/ 245433 w 304800"/>
                <a:gd name="connsiteY24" fmla="*/ 229418 h 331788"/>
                <a:gd name="connsiteX25" fmla="*/ 236313 w 304800"/>
                <a:gd name="connsiteY25" fmla="*/ 228141 h 331788"/>
                <a:gd name="connsiteX26" fmla="*/ 238611 w 304800"/>
                <a:gd name="connsiteY26" fmla="*/ 223086 h 331788"/>
                <a:gd name="connsiteX27" fmla="*/ 249659 w 304800"/>
                <a:gd name="connsiteY27" fmla="*/ 224914 h 331788"/>
                <a:gd name="connsiteX28" fmla="*/ 268287 w 304800"/>
                <a:gd name="connsiteY28" fmla="*/ 242027 h 331788"/>
                <a:gd name="connsiteX29" fmla="*/ 268287 w 304800"/>
                <a:gd name="connsiteY29" fmla="*/ 267858 h 331788"/>
                <a:gd name="connsiteX30" fmla="*/ 204787 w 304800"/>
                <a:gd name="connsiteY30" fmla="*/ 293688 h 331788"/>
                <a:gd name="connsiteX31" fmla="*/ 141287 w 304800"/>
                <a:gd name="connsiteY31" fmla="*/ 267858 h 331788"/>
                <a:gd name="connsiteX32" fmla="*/ 141287 w 304800"/>
                <a:gd name="connsiteY32" fmla="*/ 242027 h 331788"/>
                <a:gd name="connsiteX33" fmla="*/ 204787 w 304800"/>
                <a:gd name="connsiteY33" fmla="*/ 217488 h 331788"/>
                <a:gd name="connsiteX34" fmla="*/ 223837 w 304800"/>
                <a:gd name="connsiteY34" fmla="*/ 195310 h 331788"/>
                <a:gd name="connsiteX35" fmla="*/ 223837 w 304800"/>
                <a:gd name="connsiteY35" fmla="*/ 211770 h 331788"/>
                <a:gd name="connsiteX36" fmla="*/ 192182 w 304800"/>
                <a:gd name="connsiteY36" fmla="*/ 209562 h 331788"/>
                <a:gd name="connsiteX37" fmla="*/ 153115 w 304800"/>
                <a:gd name="connsiteY37" fmla="*/ 219075 h 331788"/>
                <a:gd name="connsiteX38" fmla="*/ 153115 w 304800"/>
                <a:gd name="connsiteY38" fmla="*/ 211336 h 331788"/>
                <a:gd name="connsiteX39" fmla="*/ 149225 w 304800"/>
                <a:gd name="connsiteY39" fmla="*/ 199727 h 331788"/>
                <a:gd name="connsiteX40" fmla="*/ 177755 w 304800"/>
                <a:gd name="connsiteY40" fmla="*/ 203597 h 331788"/>
                <a:gd name="connsiteX41" fmla="*/ 222658 w 304800"/>
                <a:gd name="connsiteY41" fmla="*/ 196019 h 331788"/>
                <a:gd name="connsiteX42" fmla="*/ 80962 w 304800"/>
                <a:gd name="connsiteY42" fmla="*/ 192088 h 331788"/>
                <a:gd name="connsiteX43" fmla="*/ 80963 w 304800"/>
                <a:gd name="connsiteY43" fmla="*/ 192088 h 331788"/>
                <a:gd name="connsiteX44" fmla="*/ 80963 w 304800"/>
                <a:gd name="connsiteY44" fmla="*/ 206375 h 331788"/>
                <a:gd name="connsiteX45" fmla="*/ 74852 w 304800"/>
                <a:gd name="connsiteY45" fmla="*/ 192932 h 331788"/>
                <a:gd name="connsiteX46" fmla="*/ 80963 w 304800"/>
                <a:gd name="connsiteY46" fmla="*/ 185738 h 331788"/>
                <a:gd name="connsiteX47" fmla="*/ 125833 w 304800"/>
                <a:gd name="connsiteY47" fmla="*/ 192800 h 331788"/>
                <a:gd name="connsiteX48" fmla="*/ 144462 w 304800"/>
                <a:gd name="connsiteY48" fmla="*/ 210700 h 331788"/>
                <a:gd name="connsiteX49" fmla="*/ 144462 w 304800"/>
                <a:gd name="connsiteY49" fmla="*/ 223838 h 331788"/>
                <a:gd name="connsiteX50" fmla="*/ 132798 w 304800"/>
                <a:gd name="connsiteY50" fmla="*/ 242231 h 331788"/>
                <a:gd name="connsiteX51" fmla="*/ 132798 w 304800"/>
                <a:gd name="connsiteY51" fmla="*/ 251428 h 331788"/>
                <a:gd name="connsiteX52" fmla="*/ 80962 w 304800"/>
                <a:gd name="connsiteY52" fmla="*/ 261938 h 331788"/>
                <a:gd name="connsiteX53" fmla="*/ 17462 w 304800"/>
                <a:gd name="connsiteY53" fmla="*/ 236976 h 331788"/>
                <a:gd name="connsiteX54" fmla="*/ 17462 w 304800"/>
                <a:gd name="connsiteY54" fmla="*/ 210700 h 331788"/>
                <a:gd name="connsiteX55" fmla="*/ 36091 w 304800"/>
                <a:gd name="connsiteY55" fmla="*/ 192800 h 331788"/>
                <a:gd name="connsiteX56" fmla="*/ 72209 w 304800"/>
                <a:gd name="connsiteY56" fmla="*/ 187116 h 331788"/>
                <a:gd name="connsiteX57" fmla="*/ 74852 w 304800"/>
                <a:gd name="connsiteY57" fmla="*/ 192932 h 331788"/>
                <a:gd name="connsiteX58" fmla="*/ 40551 w 304800"/>
                <a:gd name="connsiteY58" fmla="*/ 197668 h 331788"/>
                <a:gd name="connsiteX59" fmla="*/ 23812 w 304800"/>
                <a:gd name="connsiteY59" fmla="*/ 211138 h 331788"/>
                <a:gd name="connsiteX60" fmla="*/ 80962 w 304800"/>
                <a:gd name="connsiteY60" fmla="*/ 230188 h 331788"/>
                <a:gd name="connsiteX61" fmla="*/ 138112 w 304800"/>
                <a:gd name="connsiteY61" fmla="*/ 211138 h 331788"/>
                <a:gd name="connsiteX62" fmla="*/ 121373 w 304800"/>
                <a:gd name="connsiteY62" fmla="*/ 197668 h 331788"/>
                <a:gd name="connsiteX63" fmla="*/ 80963 w 304800"/>
                <a:gd name="connsiteY63" fmla="*/ 192088 h 331788"/>
                <a:gd name="connsiteX64" fmla="*/ 241300 w 304800"/>
                <a:gd name="connsiteY64" fmla="*/ 157163 h 331788"/>
                <a:gd name="connsiteX65" fmla="*/ 304800 w 304800"/>
                <a:gd name="connsiteY65" fmla="*/ 157163 h 331788"/>
                <a:gd name="connsiteX66" fmla="*/ 304800 w 304800"/>
                <a:gd name="connsiteY66" fmla="*/ 220663 h 331788"/>
                <a:gd name="connsiteX67" fmla="*/ 239712 w 304800"/>
                <a:gd name="connsiteY67" fmla="*/ 220663 h 331788"/>
                <a:gd name="connsiteX68" fmla="*/ 238611 w 304800"/>
                <a:gd name="connsiteY68" fmla="*/ 223086 h 331788"/>
                <a:gd name="connsiteX69" fmla="*/ 223837 w 304800"/>
                <a:gd name="connsiteY69" fmla="*/ 220641 h 331788"/>
                <a:gd name="connsiteX70" fmla="*/ 223837 w 304800"/>
                <a:gd name="connsiteY70" fmla="*/ 211770 h 331788"/>
                <a:gd name="connsiteX71" fmla="*/ 236113 w 304800"/>
                <a:gd name="connsiteY71" fmla="*/ 212626 h 331788"/>
                <a:gd name="connsiteX72" fmla="*/ 241300 w 304800"/>
                <a:gd name="connsiteY72" fmla="*/ 203597 h 331788"/>
                <a:gd name="connsiteX73" fmla="*/ 241300 w 304800"/>
                <a:gd name="connsiteY73" fmla="*/ 177800 h 331788"/>
                <a:gd name="connsiteX74" fmla="*/ 236295 w 304800"/>
                <a:gd name="connsiteY74" fmla="*/ 187816 h 331788"/>
                <a:gd name="connsiteX75" fmla="*/ 223837 w 304800"/>
                <a:gd name="connsiteY75" fmla="*/ 195310 h 331788"/>
                <a:gd name="connsiteX76" fmla="*/ 223837 w 304800"/>
                <a:gd name="connsiteY76" fmla="*/ 182139 h 331788"/>
                <a:gd name="connsiteX77" fmla="*/ 236299 w 304800"/>
                <a:gd name="connsiteY77" fmla="*/ 174564 h 331788"/>
                <a:gd name="connsiteX78" fmla="*/ 241300 w 304800"/>
                <a:gd name="connsiteY78" fmla="*/ 164449 h 331788"/>
                <a:gd name="connsiteX79" fmla="*/ 114300 w 304800"/>
                <a:gd name="connsiteY79" fmla="*/ 139700 h 331788"/>
                <a:gd name="connsiteX80" fmla="*/ 177800 w 304800"/>
                <a:gd name="connsiteY80" fmla="*/ 164449 h 331788"/>
                <a:gd name="connsiteX81" fmla="*/ 241300 w 304800"/>
                <a:gd name="connsiteY81" fmla="*/ 139700 h 331788"/>
                <a:gd name="connsiteX82" fmla="*/ 241300 w 304800"/>
                <a:gd name="connsiteY82" fmla="*/ 150141 h 331788"/>
                <a:gd name="connsiteX83" fmla="*/ 241300 w 304800"/>
                <a:gd name="connsiteY83" fmla="*/ 157163 h 331788"/>
                <a:gd name="connsiteX84" fmla="*/ 223837 w 304800"/>
                <a:gd name="connsiteY84" fmla="*/ 157163 h 331788"/>
                <a:gd name="connsiteX85" fmla="*/ 223837 w 304800"/>
                <a:gd name="connsiteY85" fmla="*/ 182139 h 331788"/>
                <a:gd name="connsiteX86" fmla="*/ 222671 w 304800"/>
                <a:gd name="connsiteY86" fmla="*/ 182847 h 331788"/>
                <a:gd name="connsiteX87" fmla="*/ 177800 w 304800"/>
                <a:gd name="connsiteY87" fmla="*/ 190500 h 331788"/>
                <a:gd name="connsiteX88" fmla="*/ 114300 w 304800"/>
                <a:gd name="connsiteY88" fmla="*/ 164449 h 331788"/>
                <a:gd name="connsiteX89" fmla="*/ 114300 w 304800"/>
                <a:gd name="connsiteY89" fmla="*/ 139700 h 331788"/>
                <a:gd name="connsiteX90" fmla="*/ 0 w 304800"/>
                <a:gd name="connsiteY90" fmla="*/ 107950 h 331788"/>
                <a:gd name="connsiteX91" fmla="*/ 80963 w 304800"/>
                <a:gd name="connsiteY91" fmla="*/ 107950 h 331788"/>
                <a:gd name="connsiteX92" fmla="*/ 80963 w 304800"/>
                <a:gd name="connsiteY92" fmla="*/ 185738 h 331788"/>
                <a:gd name="connsiteX93" fmla="*/ 80962 w 304800"/>
                <a:gd name="connsiteY93" fmla="*/ 185738 h 331788"/>
                <a:gd name="connsiteX94" fmla="*/ 72209 w 304800"/>
                <a:gd name="connsiteY94" fmla="*/ 187116 h 331788"/>
                <a:gd name="connsiteX95" fmla="*/ 65088 w 304800"/>
                <a:gd name="connsiteY95" fmla="*/ 171450 h 331788"/>
                <a:gd name="connsiteX96" fmla="*/ 0 w 304800"/>
                <a:gd name="connsiteY96" fmla="*/ 171450 h 331788"/>
                <a:gd name="connsiteX97" fmla="*/ 174625 w 304800"/>
                <a:gd name="connsiteY97" fmla="*/ 82988 h 331788"/>
                <a:gd name="connsiteX98" fmla="*/ 174625 w 304800"/>
                <a:gd name="connsiteY98" fmla="*/ 98425 h 331788"/>
                <a:gd name="connsiteX99" fmla="*/ 168293 w 304800"/>
                <a:gd name="connsiteY99" fmla="*/ 83863 h 331788"/>
                <a:gd name="connsiteX100" fmla="*/ 177800 w 304800"/>
                <a:gd name="connsiteY100" fmla="*/ 76200 h 331788"/>
                <a:gd name="connsiteX101" fmla="*/ 241300 w 304800"/>
                <a:gd name="connsiteY101" fmla="*/ 100642 h 331788"/>
                <a:gd name="connsiteX102" fmla="*/ 241300 w 304800"/>
                <a:gd name="connsiteY102" fmla="*/ 126371 h 331788"/>
                <a:gd name="connsiteX103" fmla="*/ 177800 w 304800"/>
                <a:gd name="connsiteY103" fmla="*/ 150813 h 331788"/>
                <a:gd name="connsiteX104" fmla="*/ 114300 w 304800"/>
                <a:gd name="connsiteY104" fmla="*/ 126371 h 331788"/>
                <a:gd name="connsiteX105" fmla="*/ 114300 w 304800"/>
                <a:gd name="connsiteY105" fmla="*/ 100642 h 331788"/>
                <a:gd name="connsiteX106" fmla="*/ 132929 w 304800"/>
                <a:gd name="connsiteY106" fmla="*/ 83115 h 331788"/>
                <a:gd name="connsiteX107" fmla="*/ 165768 w 304800"/>
                <a:gd name="connsiteY107" fmla="*/ 78054 h 331788"/>
                <a:gd name="connsiteX108" fmla="*/ 168293 w 304800"/>
                <a:gd name="connsiteY108" fmla="*/ 83863 h 331788"/>
                <a:gd name="connsiteX109" fmla="*/ 137389 w 304800"/>
                <a:gd name="connsiteY109" fmla="*/ 88130 h 331788"/>
                <a:gd name="connsiteX110" fmla="*/ 120650 w 304800"/>
                <a:gd name="connsiteY110" fmla="*/ 101600 h 331788"/>
                <a:gd name="connsiteX111" fmla="*/ 177800 w 304800"/>
                <a:gd name="connsiteY111" fmla="*/ 120650 h 331788"/>
                <a:gd name="connsiteX112" fmla="*/ 234950 w 304800"/>
                <a:gd name="connsiteY112" fmla="*/ 101600 h 331788"/>
                <a:gd name="connsiteX113" fmla="*/ 177800 w 304800"/>
                <a:gd name="connsiteY113" fmla="*/ 82550 h 331788"/>
                <a:gd name="connsiteX114" fmla="*/ 174625 w 304800"/>
                <a:gd name="connsiteY114" fmla="*/ 82988 h 331788"/>
                <a:gd name="connsiteX115" fmla="*/ 174625 w 304800"/>
                <a:gd name="connsiteY115" fmla="*/ 76689 h 331788"/>
                <a:gd name="connsiteX116" fmla="*/ 92075 w 304800"/>
                <a:gd name="connsiteY116" fmla="*/ 0 h 331788"/>
                <a:gd name="connsiteX117" fmla="*/ 174625 w 304800"/>
                <a:gd name="connsiteY117" fmla="*/ 0 h 331788"/>
                <a:gd name="connsiteX118" fmla="*/ 174625 w 304800"/>
                <a:gd name="connsiteY118" fmla="*/ 76689 h 331788"/>
                <a:gd name="connsiteX119" fmla="*/ 165768 w 304800"/>
                <a:gd name="connsiteY119" fmla="*/ 78054 h 331788"/>
                <a:gd name="connsiteX120" fmla="*/ 158750 w 304800"/>
                <a:gd name="connsiteY120" fmla="*/ 61913 h 331788"/>
                <a:gd name="connsiteX121" fmla="*/ 92075 w 304800"/>
                <a:gd name="connsiteY121" fmla="*/ 61913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04800" h="331788">
                  <a:moveTo>
                    <a:pt x="141287" y="280988"/>
                  </a:moveTo>
                  <a:cubicBezTo>
                    <a:pt x="141287" y="295316"/>
                    <a:pt x="169797" y="305737"/>
                    <a:pt x="204787" y="305737"/>
                  </a:cubicBezTo>
                  <a:cubicBezTo>
                    <a:pt x="239777" y="305737"/>
                    <a:pt x="268287" y="295316"/>
                    <a:pt x="268287" y="280988"/>
                  </a:cubicBezTo>
                  <a:cubicBezTo>
                    <a:pt x="268287" y="280988"/>
                    <a:pt x="268287" y="280988"/>
                    <a:pt x="268287" y="305737"/>
                  </a:cubicBezTo>
                  <a:cubicBezTo>
                    <a:pt x="268287" y="320065"/>
                    <a:pt x="239777" y="331788"/>
                    <a:pt x="204787" y="331788"/>
                  </a:cubicBezTo>
                  <a:cubicBezTo>
                    <a:pt x="169797" y="331788"/>
                    <a:pt x="141287" y="320065"/>
                    <a:pt x="141287" y="305737"/>
                  </a:cubicBezTo>
                  <a:cubicBezTo>
                    <a:pt x="141287" y="305737"/>
                    <a:pt x="141287" y="305737"/>
                    <a:pt x="141287" y="280988"/>
                  </a:cubicBezTo>
                  <a:close/>
                  <a:moveTo>
                    <a:pt x="17462" y="249238"/>
                  </a:moveTo>
                  <a:cubicBezTo>
                    <a:pt x="17462" y="263208"/>
                    <a:pt x="46108" y="274638"/>
                    <a:pt x="81265" y="274638"/>
                  </a:cubicBezTo>
                  <a:cubicBezTo>
                    <a:pt x="103401" y="274638"/>
                    <a:pt x="121631" y="270828"/>
                    <a:pt x="133350" y="263208"/>
                  </a:cubicBezTo>
                  <a:lnTo>
                    <a:pt x="133350" y="288608"/>
                  </a:lnTo>
                  <a:cubicBezTo>
                    <a:pt x="121631" y="294958"/>
                    <a:pt x="103401" y="300038"/>
                    <a:pt x="81265" y="300038"/>
                  </a:cubicBezTo>
                  <a:cubicBezTo>
                    <a:pt x="46108" y="300038"/>
                    <a:pt x="17462" y="288608"/>
                    <a:pt x="17462" y="274638"/>
                  </a:cubicBezTo>
                  <a:cubicBezTo>
                    <a:pt x="17462" y="274638"/>
                    <a:pt x="17462" y="274638"/>
                    <a:pt x="17462" y="249238"/>
                  </a:cubicBezTo>
                  <a:close/>
                  <a:moveTo>
                    <a:pt x="223837" y="226394"/>
                  </a:moveTo>
                  <a:lnTo>
                    <a:pt x="236313" y="228141"/>
                  </a:lnTo>
                  <a:lnTo>
                    <a:pt x="223837" y="255588"/>
                  </a:lnTo>
                  <a:close/>
                  <a:moveTo>
                    <a:pt x="204787" y="217488"/>
                  </a:moveTo>
                  <a:lnTo>
                    <a:pt x="223837" y="220641"/>
                  </a:lnTo>
                  <a:lnTo>
                    <a:pt x="223837" y="226394"/>
                  </a:lnTo>
                  <a:lnTo>
                    <a:pt x="205582" y="223838"/>
                  </a:lnTo>
                  <a:cubicBezTo>
                    <a:pt x="174457" y="223838"/>
                    <a:pt x="149225" y="232367"/>
                    <a:pt x="149225" y="242888"/>
                  </a:cubicBezTo>
                  <a:cubicBezTo>
                    <a:pt x="149225" y="253409"/>
                    <a:pt x="174457" y="261938"/>
                    <a:pt x="205582" y="261938"/>
                  </a:cubicBezTo>
                  <a:cubicBezTo>
                    <a:pt x="236707" y="261938"/>
                    <a:pt x="261939" y="253409"/>
                    <a:pt x="261939" y="242888"/>
                  </a:cubicBezTo>
                  <a:cubicBezTo>
                    <a:pt x="261939" y="237628"/>
                    <a:pt x="255631" y="232865"/>
                    <a:pt x="245433" y="229418"/>
                  </a:cubicBezTo>
                  <a:lnTo>
                    <a:pt x="236313" y="228141"/>
                  </a:lnTo>
                  <a:lnTo>
                    <a:pt x="238611" y="223086"/>
                  </a:lnTo>
                  <a:lnTo>
                    <a:pt x="249659" y="224914"/>
                  </a:lnTo>
                  <a:cubicBezTo>
                    <a:pt x="261160" y="229435"/>
                    <a:pt x="268287" y="235569"/>
                    <a:pt x="268287" y="242027"/>
                  </a:cubicBezTo>
                  <a:cubicBezTo>
                    <a:pt x="268287" y="242027"/>
                    <a:pt x="268287" y="242027"/>
                    <a:pt x="268287" y="267858"/>
                  </a:cubicBezTo>
                  <a:cubicBezTo>
                    <a:pt x="268287" y="282064"/>
                    <a:pt x="239777" y="293688"/>
                    <a:pt x="204787" y="293688"/>
                  </a:cubicBezTo>
                  <a:cubicBezTo>
                    <a:pt x="169797" y="293688"/>
                    <a:pt x="141287" y="282064"/>
                    <a:pt x="141287" y="267858"/>
                  </a:cubicBezTo>
                  <a:cubicBezTo>
                    <a:pt x="141287" y="267858"/>
                    <a:pt x="141287" y="267858"/>
                    <a:pt x="141287" y="242027"/>
                  </a:cubicBezTo>
                  <a:cubicBezTo>
                    <a:pt x="141287" y="229112"/>
                    <a:pt x="169797" y="217488"/>
                    <a:pt x="204787" y="217488"/>
                  </a:cubicBezTo>
                  <a:close/>
                  <a:moveTo>
                    <a:pt x="223837" y="195310"/>
                  </a:moveTo>
                  <a:lnTo>
                    <a:pt x="223837" y="211770"/>
                  </a:lnTo>
                  <a:lnTo>
                    <a:pt x="192182" y="209562"/>
                  </a:lnTo>
                  <a:cubicBezTo>
                    <a:pt x="177431" y="210691"/>
                    <a:pt x="163490" y="213916"/>
                    <a:pt x="153115" y="219075"/>
                  </a:cubicBezTo>
                  <a:lnTo>
                    <a:pt x="153115" y="211336"/>
                  </a:lnTo>
                  <a:cubicBezTo>
                    <a:pt x="153115" y="207466"/>
                    <a:pt x="150522" y="203597"/>
                    <a:pt x="149225" y="199727"/>
                  </a:cubicBezTo>
                  <a:cubicBezTo>
                    <a:pt x="157006" y="202307"/>
                    <a:pt x="167380" y="203597"/>
                    <a:pt x="177755" y="203597"/>
                  </a:cubicBezTo>
                  <a:cubicBezTo>
                    <a:pt x="195262" y="203597"/>
                    <a:pt x="211148" y="200695"/>
                    <a:pt x="222658" y="196019"/>
                  </a:cubicBezTo>
                  <a:close/>
                  <a:moveTo>
                    <a:pt x="80962" y="192088"/>
                  </a:moveTo>
                  <a:lnTo>
                    <a:pt x="80963" y="192088"/>
                  </a:lnTo>
                  <a:lnTo>
                    <a:pt x="80963" y="206375"/>
                  </a:lnTo>
                  <a:lnTo>
                    <a:pt x="74852" y="192932"/>
                  </a:lnTo>
                  <a:close/>
                  <a:moveTo>
                    <a:pt x="80963" y="185738"/>
                  </a:moveTo>
                  <a:lnTo>
                    <a:pt x="125833" y="192800"/>
                  </a:lnTo>
                  <a:cubicBezTo>
                    <a:pt x="137334" y="197234"/>
                    <a:pt x="144462" y="203474"/>
                    <a:pt x="144462" y="210700"/>
                  </a:cubicBezTo>
                  <a:cubicBezTo>
                    <a:pt x="144462" y="210700"/>
                    <a:pt x="144462" y="210700"/>
                    <a:pt x="144462" y="223838"/>
                  </a:cubicBezTo>
                  <a:cubicBezTo>
                    <a:pt x="137982" y="229093"/>
                    <a:pt x="132798" y="235662"/>
                    <a:pt x="132798" y="242231"/>
                  </a:cubicBezTo>
                  <a:lnTo>
                    <a:pt x="132798" y="251428"/>
                  </a:lnTo>
                  <a:cubicBezTo>
                    <a:pt x="121135" y="257997"/>
                    <a:pt x="102992" y="261938"/>
                    <a:pt x="80962" y="261938"/>
                  </a:cubicBezTo>
                  <a:cubicBezTo>
                    <a:pt x="45972" y="261938"/>
                    <a:pt x="17462" y="251428"/>
                    <a:pt x="17462" y="236976"/>
                  </a:cubicBezTo>
                  <a:cubicBezTo>
                    <a:pt x="17462" y="236976"/>
                    <a:pt x="17462" y="236976"/>
                    <a:pt x="17462" y="210700"/>
                  </a:cubicBezTo>
                  <a:cubicBezTo>
                    <a:pt x="17462" y="203474"/>
                    <a:pt x="24589" y="197234"/>
                    <a:pt x="36091" y="192800"/>
                  </a:cubicBezTo>
                  <a:lnTo>
                    <a:pt x="72209" y="187116"/>
                  </a:lnTo>
                  <a:lnTo>
                    <a:pt x="74852" y="192932"/>
                  </a:lnTo>
                  <a:lnTo>
                    <a:pt x="40551" y="197668"/>
                  </a:lnTo>
                  <a:cubicBezTo>
                    <a:pt x="30209" y="201115"/>
                    <a:pt x="23812" y="205878"/>
                    <a:pt x="23812" y="211138"/>
                  </a:cubicBezTo>
                  <a:cubicBezTo>
                    <a:pt x="23812" y="221659"/>
                    <a:pt x="49399" y="230188"/>
                    <a:pt x="80962" y="230188"/>
                  </a:cubicBezTo>
                  <a:cubicBezTo>
                    <a:pt x="112525" y="230188"/>
                    <a:pt x="138112" y="221659"/>
                    <a:pt x="138112" y="211138"/>
                  </a:cubicBezTo>
                  <a:cubicBezTo>
                    <a:pt x="138112" y="205878"/>
                    <a:pt x="131715" y="201115"/>
                    <a:pt x="121373" y="197668"/>
                  </a:cubicBezTo>
                  <a:lnTo>
                    <a:pt x="80963" y="192088"/>
                  </a:lnTo>
                  <a:close/>
                  <a:moveTo>
                    <a:pt x="241300" y="157163"/>
                  </a:moveTo>
                  <a:lnTo>
                    <a:pt x="304800" y="157163"/>
                  </a:lnTo>
                  <a:lnTo>
                    <a:pt x="304800" y="220663"/>
                  </a:lnTo>
                  <a:lnTo>
                    <a:pt x="239712" y="220663"/>
                  </a:lnTo>
                  <a:lnTo>
                    <a:pt x="238611" y="223086"/>
                  </a:lnTo>
                  <a:lnTo>
                    <a:pt x="223837" y="220641"/>
                  </a:lnTo>
                  <a:lnTo>
                    <a:pt x="223837" y="211770"/>
                  </a:lnTo>
                  <a:lnTo>
                    <a:pt x="236113" y="212626"/>
                  </a:lnTo>
                  <a:cubicBezTo>
                    <a:pt x="238707" y="208756"/>
                    <a:pt x="241300" y="206177"/>
                    <a:pt x="241300" y="203597"/>
                  </a:cubicBezTo>
                  <a:cubicBezTo>
                    <a:pt x="241300" y="177800"/>
                    <a:pt x="241300" y="177800"/>
                    <a:pt x="241300" y="177800"/>
                  </a:cubicBezTo>
                  <a:cubicBezTo>
                    <a:pt x="241300" y="181347"/>
                    <a:pt x="239517" y="184733"/>
                    <a:pt x="236295" y="187816"/>
                  </a:cubicBezTo>
                  <a:lnTo>
                    <a:pt x="223837" y="195310"/>
                  </a:lnTo>
                  <a:lnTo>
                    <a:pt x="223837" y="182139"/>
                  </a:lnTo>
                  <a:lnTo>
                    <a:pt x="236299" y="174564"/>
                  </a:lnTo>
                  <a:cubicBezTo>
                    <a:pt x="239518" y="171450"/>
                    <a:pt x="241300" y="168031"/>
                    <a:pt x="241300" y="164449"/>
                  </a:cubicBezTo>
                  <a:close/>
                  <a:moveTo>
                    <a:pt x="114300" y="139700"/>
                  </a:moveTo>
                  <a:cubicBezTo>
                    <a:pt x="114300" y="152726"/>
                    <a:pt x="142810" y="164449"/>
                    <a:pt x="177800" y="164449"/>
                  </a:cubicBezTo>
                  <a:cubicBezTo>
                    <a:pt x="212790" y="164449"/>
                    <a:pt x="241300" y="152726"/>
                    <a:pt x="241300" y="139700"/>
                  </a:cubicBezTo>
                  <a:cubicBezTo>
                    <a:pt x="241300" y="139700"/>
                    <a:pt x="241300" y="139700"/>
                    <a:pt x="241300" y="150141"/>
                  </a:cubicBezTo>
                  <a:lnTo>
                    <a:pt x="241300" y="157163"/>
                  </a:lnTo>
                  <a:lnTo>
                    <a:pt x="223837" y="157163"/>
                  </a:lnTo>
                  <a:lnTo>
                    <a:pt x="223837" y="182139"/>
                  </a:lnTo>
                  <a:lnTo>
                    <a:pt x="222671" y="182847"/>
                  </a:lnTo>
                  <a:cubicBezTo>
                    <a:pt x="211170" y="187569"/>
                    <a:pt x="195295" y="190500"/>
                    <a:pt x="177800" y="190500"/>
                  </a:cubicBezTo>
                  <a:cubicBezTo>
                    <a:pt x="142810" y="190500"/>
                    <a:pt x="114300" y="178777"/>
                    <a:pt x="114300" y="164449"/>
                  </a:cubicBezTo>
                  <a:cubicBezTo>
                    <a:pt x="114300" y="164449"/>
                    <a:pt x="114300" y="164449"/>
                    <a:pt x="114300" y="139700"/>
                  </a:cubicBezTo>
                  <a:close/>
                  <a:moveTo>
                    <a:pt x="0" y="107950"/>
                  </a:moveTo>
                  <a:lnTo>
                    <a:pt x="80963" y="107950"/>
                  </a:lnTo>
                  <a:lnTo>
                    <a:pt x="80963" y="185738"/>
                  </a:lnTo>
                  <a:lnTo>
                    <a:pt x="80962" y="185738"/>
                  </a:lnTo>
                  <a:lnTo>
                    <a:pt x="72209" y="187116"/>
                  </a:lnTo>
                  <a:lnTo>
                    <a:pt x="65088" y="171450"/>
                  </a:lnTo>
                  <a:lnTo>
                    <a:pt x="0" y="171450"/>
                  </a:lnTo>
                  <a:close/>
                  <a:moveTo>
                    <a:pt x="174625" y="82988"/>
                  </a:moveTo>
                  <a:lnTo>
                    <a:pt x="174625" y="98425"/>
                  </a:lnTo>
                  <a:lnTo>
                    <a:pt x="168293" y="83863"/>
                  </a:lnTo>
                  <a:close/>
                  <a:moveTo>
                    <a:pt x="177800" y="76200"/>
                  </a:moveTo>
                  <a:cubicBezTo>
                    <a:pt x="212790" y="76200"/>
                    <a:pt x="241300" y="86491"/>
                    <a:pt x="241300" y="100642"/>
                  </a:cubicBezTo>
                  <a:cubicBezTo>
                    <a:pt x="241300" y="100642"/>
                    <a:pt x="241300" y="100642"/>
                    <a:pt x="241300" y="126371"/>
                  </a:cubicBezTo>
                  <a:cubicBezTo>
                    <a:pt x="241300" y="140522"/>
                    <a:pt x="212790" y="150813"/>
                    <a:pt x="177800" y="150813"/>
                  </a:cubicBezTo>
                  <a:cubicBezTo>
                    <a:pt x="142810" y="150813"/>
                    <a:pt x="114300" y="140522"/>
                    <a:pt x="114300" y="126371"/>
                  </a:cubicBezTo>
                  <a:cubicBezTo>
                    <a:pt x="114300" y="126371"/>
                    <a:pt x="114300" y="126371"/>
                    <a:pt x="114300" y="100642"/>
                  </a:cubicBezTo>
                  <a:cubicBezTo>
                    <a:pt x="114300" y="93567"/>
                    <a:pt x="121427" y="87456"/>
                    <a:pt x="132929" y="83115"/>
                  </a:cubicBezTo>
                  <a:lnTo>
                    <a:pt x="165768" y="78054"/>
                  </a:lnTo>
                  <a:lnTo>
                    <a:pt x="168293" y="83863"/>
                  </a:lnTo>
                  <a:lnTo>
                    <a:pt x="137389" y="88130"/>
                  </a:lnTo>
                  <a:cubicBezTo>
                    <a:pt x="127047" y="91577"/>
                    <a:pt x="120650" y="96340"/>
                    <a:pt x="120650" y="101600"/>
                  </a:cubicBezTo>
                  <a:cubicBezTo>
                    <a:pt x="120650" y="112121"/>
                    <a:pt x="146237" y="120650"/>
                    <a:pt x="177800" y="120650"/>
                  </a:cubicBezTo>
                  <a:cubicBezTo>
                    <a:pt x="209363" y="120650"/>
                    <a:pt x="234950" y="112121"/>
                    <a:pt x="234950" y="101600"/>
                  </a:cubicBezTo>
                  <a:cubicBezTo>
                    <a:pt x="234950" y="91079"/>
                    <a:pt x="209363" y="82550"/>
                    <a:pt x="177800" y="82550"/>
                  </a:cubicBezTo>
                  <a:lnTo>
                    <a:pt x="174625" y="82988"/>
                  </a:lnTo>
                  <a:lnTo>
                    <a:pt x="174625" y="76689"/>
                  </a:lnTo>
                  <a:close/>
                  <a:moveTo>
                    <a:pt x="92075" y="0"/>
                  </a:moveTo>
                  <a:lnTo>
                    <a:pt x="174625" y="0"/>
                  </a:lnTo>
                  <a:lnTo>
                    <a:pt x="174625" y="76689"/>
                  </a:lnTo>
                  <a:lnTo>
                    <a:pt x="165768" y="78054"/>
                  </a:lnTo>
                  <a:lnTo>
                    <a:pt x="158750" y="61913"/>
                  </a:lnTo>
                  <a:lnTo>
                    <a:pt x="92075" y="619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C085DE71-79E0-4986-8356-0E1B3704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0" name="Rectangle 38">
            <a:extLst>
              <a:ext uri="{FF2B5EF4-FFF2-40B4-BE49-F238E27FC236}">
                <a16:creationId xmlns:a16="http://schemas.microsoft.com/office/drawing/2014/main" id="{254BABF5-1A41-4E61-A346-8BDDA1A0E223}"/>
              </a:ext>
            </a:extLst>
          </p:cNvPr>
          <p:cNvSpPr/>
          <p:nvPr/>
        </p:nvSpPr>
        <p:spPr>
          <a:xfrm>
            <a:off x="664637" y="434997"/>
            <a:ext cx="2956379" cy="545391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6A41319-13F2-41D5-9AF6-3ECE4858C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09"/>
            <a:ext cx="12192000" cy="67813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B4C7F20-3D31-4C9A-BBBA-F51F32AB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2135780" cy="337228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72E6DD6-7E77-41D9-889E-64F3F01146E5}"/>
              </a:ext>
            </a:extLst>
          </p:cNvPr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>
            <a:solidFill>
              <a:schemeClr val="bg1">
                <a:lumMod val="95000"/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72CAC8D-0984-4C59-93FB-37555DA80BFB}"/>
              </a:ext>
            </a:extLst>
          </p:cNvPr>
          <p:cNvSpPr/>
          <p:nvPr/>
        </p:nvSpPr>
        <p:spPr>
          <a:xfrm>
            <a:off x="5826760" y="3705225"/>
            <a:ext cx="4863465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/>
            <a:r>
              <a:rPr lang="en-US" altLang="zh-CN" sz="1400" strike="noStrike" noProof="1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latin typeface="+mn-lt"/>
                <a:ea typeface="微软雅黑" panose="020B0503020204020204" charset="-122"/>
                <a:cs typeface="+mn-cs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strike="noStrike" noProof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378F43FB-2D1F-4B79-941B-A3CC33861E72}"/>
              </a:ext>
            </a:extLst>
          </p:cNvPr>
          <p:cNvSpPr txBox="1"/>
          <p:nvPr/>
        </p:nvSpPr>
        <p:spPr>
          <a:xfrm>
            <a:off x="5816600" y="2889250"/>
            <a:ext cx="672941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设计论文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E8BA62B-7309-4F51-8DD6-60C9DFBA6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61923" y="3890665"/>
            <a:ext cx="1651440" cy="28418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8086466-47AF-409E-A717-2CB405374E96}"/>
              </a:ext>
            </a:extLst>
          </p:cNvPr>
          <p:cNvSpPr txBox="1"/>
          <p:nvPr/>
        </p:nvSpPr>
        <p:spPr>
          <a:xfrm>
            <a:off x="3828183" y="2683152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/>
              <a:t>04</a:t>
            </a:r>
            <a:endParaRPr lang="zh-CN" altLang="en-US" sz="88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E7F3DCB-D8C6-4A5E-9AFC-EB419BEC3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653740" y="2683152"/>
            <a:ext cx="1651440" cy="2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MH_Entry_1">
            <a:hlinkClick r:id="rId9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218314" y="2986406"/>
            <a:ext cx="2920089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课程设计选题</a:t>
            </a:r>
          </a:p>
        </p:txBody>
      </p:sp>
      <p:sp>
        <p:nvSpPr>
          <p:cNvPr id="39" name="PA_MH_Entry_2">
            <a:hlinkClick r:id="rId10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3638619" y="4123647"/>
            <a:ext cx="199467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3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设计过程</a:t>
            </a:r>
          </a:p>
        </p:txBody>
      </p:sp>
      <p:sp>
        <p:nvSpPr>
          <p:cNvPr id="44" name="PA_MH_Entry_3">
            <a:hlinkClick r:id="rId1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6528833" y="2986406"/>
            <a:ext cx="1994673" cy="6166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3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作品展示</a:t>
            </a:r>
          </a:p>
        </p:txBody>
      </p:sp>
      <p:sp>
        <p:nvSpPr>
          <p:cNvPr id="32" name="PA_MH_Others_12"/>
          <p:cNvSpPr txBox="1"/>
          <p:nvPr>
            <p:custDataLst>
              <p:tags r:id="rId5"/>
            </p:custDataLst>
          </p:nvPr>
        </p:nvSpPr>
        <p:spPr>
          <a:xfrm>
            <a:off x="2743078" y="1377463"/>
            <a:ext cx="612357" cy="274618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3600" dirty="0">
                <a:solidFill>
                  <a:srgbClr val="29D8FF"/>
                </a:solidFill>
                <a:cs typeface="+mn-ea"/>
                <a:sym typeface="+mn-lt"/>
              </a:rPr>
              <a:t>CONTENTS</a:t>
            </a:r>
            <a:endParaRPr lang="zh-CN" altLang="en-US" sz="3600" dirty="0">
              <a:solidFill>
                <a:srgbClr val="29D8FF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4AD966-5987-41C1-A7A5-1A7BD7A474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79019" y="2287468"/>
            <a:ext cx="1651440" cy="2841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8FDB61-E54F-411F-8EE0-728ACF86B5AA}"/>
              </a:ext>
            </a:extLst>
          </p:cNvPr>
          <p:cNvSpPr txBox="1"/>
          <p:nvPr/>
        </p:nvSpPr>
        <p:spPr>
          <a:xfrm>
            <a:off x="5260799" y="136413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829220-5DDA-4C40-8DBF-C5C87F8D868A}"/>
              </a:ext>
            </a:extLst>
          </p:cNvPr>
          <p:cNvSpPr txBox="1"/>
          <p:nvPr/>
        </p:nvSpPr>
        <p:spPr>
          <a:xfrm>
            <a:off x="6463682" y="4118354"/>
            <a:ext cx="212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实验报告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1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4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427bb3c-c702-4556-83c9-7375f3216755"/>
          <p:cNvGrpSpPr>
            <a:grpSpLocks noChangeAspect="1"/>
          </p:cNvGrpSpPr>
          <p:nvPr/>
        </p:nvGrpSpPr>
        <p:grpSpPr>
          <a:xfrm>
            <a:off x="1249680" y="1707048"/>
            <a:ext cx="10080229" cy="4207830"/>
            <a:chOff x="1247030" y="1869608"/>
            <a:chExt cx="10080227" cy="4207829"/>
          </a:xfrm>
        </p:grpSpPr>
        <p:grpSp>
          <p:nvGrpSpPr>
            <p:cNvPr id="6" name="Group 8"/>
            <p:cNvGrpSpPr/>
            <p:nvPr/>
          </p:nvGrpSpPr>
          <p:grpSpPr>
            <a:xfrm>
              <a:off x="1247030" y="4468880"/>
              <a:ext cx="2954511" cy="886577"/>
              <a:chOff x="487679" y="3088523"/>
              <a:chExt cx="2954511" cy="886577"/>
            </a:xfrm>
          </p:grpSpPr>
          <p:sp>
            <p:nvSpPr>
              <p:cNvPr id="33" name="TextBox 9"/>
              <p:cNvSpPr txBox="1"/>
              <p:nvPr/>
            </p:nvSpPr>
            <p:spPr>
              <a:xfrm>
                <a:off x="487679" y="3385544"/>
                <a:ext cx="2954511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34" name="Rectangle 10"/>
              <p:cNvSpPr/>
              <p:nvPr/>
            </p:nvSpPr>
            <p:spPr>
              <a:xfrm>
                <a:off x="599439" y="30885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7" name="Group 11"/>
            <p:cNvGrpSpPr/>
            <p:nvPr/>
          </p:nvGrpSpPr>
          <p:grpSpPr>
            <a:xfrm>
              <a:off x="8311739" y="4468880"/>
              <a:ext cx="3015518" cy="886577"/>
              <a:chOff x="8907900" y="3088523"/>
              <a:chExt cx="3015518" cy="886577"/>
            </a:xfrm>
          </p:grpSpPr>
          <p:sp>
            <p:nvSpPr>
              <p:cNvPr id="31" name="TextBox 12"/>
              <p:cNvSpPr txBox="1"/>
              <p:nvPr/>
            </p:nvSpPr>
            <p:spPr>
              <a:xfrm>
                <a:off x="8907900" y="3385544"/>
                <a:ext cx="3015518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32" name="Rectangle 13"/>
              <p:cNvSpPr/>
              <p:nvPr/>
            </p:nvSpPr>
            <p:spPr>
              <a:xfrm>
                <a:off x="9019661" y="30885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defRPr/>
                </a:pPr>
                <a:r>
                  <a:rPr lang="zh-CN" altLang="en-US" sz="20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8" name="Group 41"/>
            <p:cNvGrpSpPr/>
            <p:nvPr/>
          </p:nvGrpSpPr>
          <p:grpSpPr>
            <a:xfrm>
              <a:off x="4250448" y="2373756"/>
              <a:ext cx="3904467" cy="3703681"/>
              <a:chOff x="3882406" y="907348"/>
              <a:chExt cx="4763194" cy="4518250"/>
            </a:xfrm>
          </p:grpSpPr>
          <p:sp>
            <p:nvSpPr>
              <p:cNvPr id="25" name="Isosceles Triangle 24"/>
              <p:cNvSpPr/>
              <p:nvPr/>
            </p:nvSpPr>
            <p:spPr>
              <a:xfrm>
                <a:off x="7418780" y="4017012"/>
                <a:ext cx="1226820" cy="1057603"/>
              </a:xfrm>
              <a:prstGeom prst="triangl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Parallelogram 25"/>
              <p:cNvSpPr/>
              <p:nvPr/>
            </p:nvSpPr>
            <p:spPr>
              <a:xfrm>
                <a:off x="4847030" y="4017011"/>
                <a:ext cx="3185160" cy="1057603"/>
              </a:xfrm>
              <a:prstGeom prst="parallelogram">
                <a:avLst>
                  <a:gd name="adj" fmla="val 5772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osceles Triangle 28"/>
              <p:cNvSpPr/>
              <p:nvPr/>
            </p:nvSpPr>
            <p:spPr>
              <a:xfrm rot="7176267">
                <a:off x="3798188" y="4283776"/>
                <a:ext cx="1226040" cy="1057603"/>
              </a:xfrm>
              <a:prstGeom prst="triangl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Parallelogram 29"/>
              <p:cNvSpPr/>
              <p:nvPr/>
            </p:nvSpPr>
            <p:spPr>
              <a:xfrm rot="7176267">
                <a:off x="3599284" y="2888630"/>
                <a:ext cx="3209239" cy="1057603"/>
              </a:xfrm>
              <a:prstGeom prst="parallelogram">
                <a:avLst>
                  <a:gd name="adj" fmla="val 5732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sosceles Triangle 39"/>
              <p:cNvSpPr/>
              <p:nvPr/>
            </p:nvSpPr>
            <p:spPr>
              <a:xfrm rot="14409079">
                <a:off x="5375029" y="991566"/>
                <a:ext cx="1226040" cy="1057603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Parallelogram 40"/>
              <p:cNvSpPr/>
              <p:nvPr/>
            </p:nvSpPr>
            <p:spPr>
              <a:xfrm rot="14409079">
                <a:off x="5188621" y="2372001"/>
                <a:ext cx="3183135" cy="1057603"/>
              </a:xfrm>
              <a:prstGeom prst="parallelogram">
                <a:avLst>
                  <a:gd name="adj" fmla="val 5732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Freeform: Shape 17"/>
            <p:cNvSpPr>
              <a:spLocks/>
            </p:cNvSpPr>
            <p:nvPr/>
          </p:nvSpPr>
          <p:spPr bwMode="auto">
            <a:xfrm>
              <a:off x="7428016" y="5329619"/>
              <a:ext cx="446169" cy="366714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8"/>
            <p:cNvSpPr>
              <a:spLocks noChangeAspect="1"/>
            </p:cNvSpPr>
            <p:nvPr/>
          </p:nvSpPr>
          <p:spPr bwMode="auto">
            <a:xfrm>
              <a:off x="5897308" y="2560659"/>
              <a:ext cx="401262" cy="40084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9"/>
            <p:cNvSpPr>
              <a:spLocks/>
            </p:cNvSpPr>
            <p:nvPr/>
          </p:nvSpPr>
          <p:spPr bwMode="auto">
            <a:xfrm>
              <a:off x="4367298" y="5329619"/>
              <a:ext cx="361663" cy="36099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2"/>
            <p:cNvSpPr>
              <a:spLocks/>
            </p:cNvSpPr>
            <p:nvPr/>
          </p:nvSpPr>
          <p:spPr bwMode="auto">
            <a:xfrm>
              <a:off x="5846028" y="4290046"/>
              <a:ext cx="451952" cy="576726"/>
            </a:xfrm>
            <a:custGeom>
              <a:avLst/>
              <a:gdLst>
                <a:gd name="connsiteX0" fmla="*/ 43815 w 258763"/>
                <a:gd name="connsiteY0" fmla="*/ 130175 h 330201"/>
                <a:gd name="connsiteX1" fmla="*/ 28575 w 258763"/>
                <a:gd name="connsiteY1" fmla="*/ 147060 h 330201"/>
                <a:gd name="connsiteX2" fmla="*/ 28575 w 258763"/>
                <a:gd name="connsiteY2" fmla="*/ 227590 h 330201"/>
                <a:gd name="connsiteX3" fmla="*/ 43815 w 258763"/>
                <a:gd name="connsiteY3" fmla="*/ 244475 h 330201"/>
                <a:gd name="connsiteX4" fmla="*/ 60325 w 258763"/>
                <a:gd name="connsiteY4" fmla="*/ 227590 h 330201"/>
                <a:gd name="connsiteX5" fmla="*/ 60325 w 258763"/>
                <a:gd name="connsiteY5" fmla="*/ 147060 h 330201"/>
                <a:gd name="connsiteX6" fmla="*/ 43815 w 258763"/>
                <a:gd name="connsiteY6" fmla="*/ 130175 h 330201"/>
                <a:gd name="connsiteX7" fmla="*/ 221457 w 258763"/>
                <a:gd name="connsiteY7" fmla="*/ 98425 h 330201"/>
                <a:gd name="connsiteX8" fmla="*/ 211138 w 258763"/>
                <a:gd name="connsiteY8" fmla="*/ 110021 h 330201"/>
                <a:gd name="connsiteX9" fmla="*/ 211138 w 258763"/>
                <a:gd name="connsiteY9" fmla="*/ 265918 h 330201"/>
                <a:gd name="connsiteX10" fmla="*/ 221457 w 258763"/>
                <a:gd name="connsiteY10" fmla="*/ 276225 h 330201"/>
                <a:gd name="connsiteX11" fmla="*/ 231776 w 258763"/>
                <a:gd name="connsiteY11" fmla="*/ 265918 h 330201"/>
                <a:gd name="connsiteX12" fmla="*/ 231776 w 258763"/>
                <a:gd name="connsiteY12" fmla="*/ 110021 h 330201"/>
                <a:gd name="connsiteX13" fmla="*/ 221457 w 258763"/>
                <a:gd name="connsiteY13" fmla="*/ 98425 h 330201"/>
                <a:gd name="connsiteX14" fmla="*/ 80216 w 258763"/>
                <a:gd name="connsiteY14" fmla="*/ 71438 h 330201"/>
                <a:gd name="connsiteX15" fmla="*/ 236768 w 258763"/>
                <a:gd name="connsiteY15" fmla="*/ 71438 h 330201"/>
                <a:gd name="connsiteX16" fmla="*/ 258763 w 258763"/>
                <a:gd name="connsiteY16" fmla="*/ 93324 h 330201"/>
                <a:gd name="connsiteX17" fmla="*/ 258763 w 258763"/>
                <a:gd name="connsiteY17" fmla="*/ 274844 h 330201"/>
                <a:gd name="connsiteX18" fmla="*/ 204423 w 258763"/>
                <a:gd name="connsiteY18" fmla="*/ 330201 h 330201"/>
                <a:gd name="connsiteX19" fmla="*/ 113856 w 258763"/>
                <a:gd name="connsiteY19" fmla="*/ 330201 h 330201"/>
                <a:gd name="connsiteX20" fmla="*/ 59515 w 258763"/>
                <a:gd name="connsiteY20" fmla="*/ 274844 h 330201"/>
                <a:gd name="connsiteX21" fmla="*/ 59515 w 258763"/>
                <a:gd name="connsiteY21" fmla="*/ 267120 h 330201"/>
                <a:gd name="connsiteX22" fmla="*/ 42696 w 258763"/>
                <a:gd name="connsiteY22" fmla="*/ 270982 h 330201"/>
                <a:gd name="connsiteX23" fmla="*/ 0 w 258763"/>
                <a:gd name="connsiteY23" fmla="*/ 227211 h 330201"/>
                <a:gd name="connsiteX24" fmla="*/ 0 w 258763"/>
                <a:gd name="connsiteY24" fmla="*/ 147394 h 330201"/>
                <a:gd name="connsiteX25" fmla="*/ 42696 w 258763"/>
                <a:gd name="connsiteY25" fmla="*/ 103623 h 330201"/>
                <a:gd name="connsiteX26" fmla="*/ 59515 w 258763"/>
                <a:gd name="connsiteY26" fmla="*/ 107485 h 330201"/>
                <a:gd name="connsiteX27" fmla="*/ 59515 w 258763"/>
                <a:gd name="connsiteY27" fmla="*/ 93324 h 330201"/>
                <a:gd name="connsiteX28" fmla="*/ 80216 w 258763"/>
                <a:gd name="connsiteY28" fmla="*/ 71438 h 330201"/>
                <a:gd name="connsiteX29" fmla="*/ 107950 w 258763"/>
                <a:gd name="connsiteY29" fmla="*/ 0 h 330201"/>
                <a:gd name="connsiteX30" fmla="*/ 109247 w 258763"/>
                <a:gd name="connsiteY30" fmla="*/ 1290 h 330201"/>
                <a:gd name="connsiteX31" fmla="*/ 113139 w 258763"/>
                <a:gd name="connsiteY31" fmla="*/ 2580 h 330201"/>
                <a:gd name="connsiteX32" fmla="*/ 119624 w 258763"/>
                <a:gd name="connsiteY32" fmla="*/ 5160 h 330201"/>
                <a:gd name="connsiteX33" fmla="*/ 126110 w 258763"/>
                <a:gd name="connsiteY33" fmla="*/ 7739 h 330201"/>
                <a:gd name="connsiteX34" fmla="*/ 144269 w 258763"/>
                <a:gd name="connsiteY34" fmla="*/ 12899 h 330201"/>
                <a:gd name="connsiteX35" fmla="*/ 145566 w 258763"/>
                <a:gd name="connsiteY35" fmla="*/ 12899 h 330201"/>
                <a:gd name="connsiteX36" fmla="*/ 146863 w 258763"/>
                <a:gd name="connsiteY36" fmla="*/ 14189 h 330201"/>
                <a:gd name="connsiteX37" fmla="*/ 148161 w 258763"/>
                <a:gd name="connsiteY37" fmla="*/ 14189 h 330201"/>
                <a:gd name="connsiteX38" fmla="*/ 149458 w 258763"/>
                <a:gd name="connsiteY38" fmla="*/ 14189 h 330201"/>
                <a:gd name="connsiteX39" fmla="*/ 152052 w 258763"/>
                <a:gd name="connsiteY39" fmla="*/ 14189 h 330201"/>
                <a:gd name="connsiteX40" fmla="*/ 154646 w 258763"/>
                <a:gd name="connsiteY40" fmla="*/ 15478 h 330201"/>
                <a:gd name="connsiteX41" fmla="*/ 155943 w 258763"/>
                <a:gd name="connsiteY41" fmla="*/ 15478 h 330201"/>
                <a:gd name="connsiteX42" fmla="*/ 157240 w 258763"/>
                <a:gd name="connsiteY42" fmla="*/ 15478 h 330201"/>
                <a:gd name="connsiteX43" fmla="*/ 158537 w 258763"/>
                <a:gd name="connsiteY43" fmla="*/ 16768 h 330201"/>
                <a:gd name="connsiteX44" fmla="*/ 159835 w 258763"/>
                <a:gd name="connsiteY44" fmla="*/ 16768 h 330201"/>
                <a:gd name="connsiteX45" fmla="*/ 162429 w 258763"/>
                <a:gd name="connsiteY45" fmla="*/ 16768 h 330201"/>
                <a:gd name="connsiteX46" fmla="*/ 165023 w 258763"/>
                <a:gd name="connsiteY46" fmla="*/ 18058 h 330201"/>
                <a:gd name="connsiteX47" fmla="*/ 166320 w 258763"/>
                <a:gd name="connsiteY47" fmla="*/ 18058 h 330201"/>
                <a:gd name="connsiteX48" fmla="*/ 167617 w 258763"/>
                <a:gd name="connsiteY48" fmla="*/ 18058 h 330201"/>
                <a:gd name="connsiteX49" fmla="*/ 168914 w 258763"/>
                <a:gd name="connsiteY49" fmla="*/ 18058 h 330201"/>
                <a:gd name="connsiteX50" fmla="*/ 170211 w 258763"/>
                <a:gd name="connsiteY50" fmla="*/ 18058 h 330201"/>
                <a:gd name="connsiteX51" fmla="*/ 176697 w 258763"/>
                <a:gd name="connsiteY51" fmla="*/ 20638 h 330201"/>
                <a:gd name="connsiteX52" fmla="*/ 188371 w 258763"/>
                <a:gd name="connsiteY52" fmla="*/ 24507 h 330201"/>
                <a:gd name="connsiteX53" fmla="*/ 193559 w 258763"/>
                <a:gd name="connsiteY53" fmla="*/ 27087 h 330201"/>
                <a:gd name="connsiteX54" fmla="*/ 194856 w 258763"/>
                <a:gd name="connsiteY54" fmla="*/ 28377 h 330201"/>
                <a:gd name="connsiteX55" fmla="*/ 196154 w 258763"/>
                <a:gd name="connsiteY55" fmla="*/ 29667 h 330201"/>
                <a:gd name="connsiteX56" fmla="*/ 197451 w 258763"/>
                <a:gd name="connsiteY56" fmla="*/ 29667 h 330201"/>
                <a:gd name="connsiteX57" fmla="*/ 198748 w 258763"/>
                <a:gd name="connsiteY57" fmla="*/ 30957 h 330201"/>
                <a:gd name="connsiteX58" fmla="*/ 207828 w 258763"/>
                <a:gd name="connsiteY58" fmla="*/ 38696 h 330201"/>
                <a:gd name="connsiteX59" fmla="*/ 213016 w 258763"/>
                <a:gd name="connsiteY59" fmla="*/ 47725 h 330201"/>
                <a:gd name="connsiteX60" fmla="*/ 214313 w 258763"/>
                <a:gd name="connsiteY60" fmla="*/ 55464 h 330201"/>
                <a:gd name="connsiteX61" fmla="*/ 214313 w 258763"/>
                <a:gd name="connsiteY61" fmla="*/ 58044 h 330201"/>
                <a:gd name="connsiteX62" fmla="*/ 213016 w 258763"/>
                <a:gd name="connsiteY62" fmla="*/ 59334 h 330201"/>
                <a:gd name="connsiteX63" fmla="*/ 213016 w 258763"/>
                <a:gd name="connsiteY63" fmla="*/ 60623 h 330201"/>
                <a:gd name="connsiteX64" fmla="*/ 213016 w 258763"/>
                <a:gd name="connsiteY64" fmla="*/ 61913 h 330201"/>
                <a:gd name="connsiteX65" fmla="*/ 211719 w 258763"/>
                <a:gd name="connsiteY65" fmla="*/ 60623 h 330201"/>
                <a:gd name="connsiteX66" fmla="*/ 210422 w 258763"/>
                <a:gd name="connsiteY66" fmla="*/ 59334 h 330201"/>
                <a:gd name="connsiteX67" fmla="*/ 209125 w 258763"/>
                <a:gd name="connsiteY67" fmla="*/ 58044 h 330201"/>
                <a:gd name="connsiteX68" fmla="*/ 203936 w 258763"/>
                <a:gd name="connsiteY68" fmla="*/ 54174 h 330201"/>
                <a:gd name="connsiteX69" fmla="*/ 197451 w 258763"/>
                <a:gd name="connsiteY69" fmla="*/ 51594 h 330201"/>
                <a:gd name="connsiteX70" fmla="*/ 189668 w 258763"/>
                <a:gd name="connsiteY70" fmla="*/ 50305 h 330201"/>
                <a:gd name="connsiteX71" fmla="*/ 187074 w 258763"/>
                <a:gd name="connsiteY71" fmla="*/ 50305 h 330201"/>
                <a:gd name="connsiteX72" fmla="*/ 184480 w 258763"/>
                <a:gd name="connsiteY72" fmla="*/ 49015 h 330201"/>
                <a:gd name="connsiteX73" fmla="*/ 180588 w 258763"/>
                <a:gd name="connsiteY73" fmla="*/ 47725 h 330201"/>
                <a:gd name="connsiteX74" fmla="*/ 170211 w 258763"/>
                <a:gd name="connsiteY74" fmla="*/ 46435 h 330201"/>
                <a:gd name="connsiteX75" fmla="*/ 165023 w 258763"/>
                <a:gd name="connsiteY75" fmla="*/ 45145 h 330201"/>
                <a:gd name="connsiteX76" fmla="*/ 163726 w 258763"/>
                <a:gd name="connsiteY76" fmla="*/ 45145 h 330201"/>
                <a:gd name="connsiteX77" fmla="*/ 162429 w 258763"/>
                <a:gd name="connsiteY77" fmla="*/ 45145 h 330201"/>
                <a:gd name="connsiteX78" fmla="*/ 159835 w 258763"/>
                <a:gd name="connsiteY78" fmla="*/ 43855 h 330201"/>
                <a:gd name="connsiteX79" fmla="*/ 158537 w 258763"/>
                <a:gd name="connsiteY79" fmla="*/ 43855 h 330201"/>
                <a:gd name="connsiteX80" fmla="*/ 155943 w 258763"/>
                <a:gd name="connsiteY80" fmla="*/ 42565 h 330201"/>
                <a:gd name="connsiteX81" fmla="*/ 152052 w 258763"/>
                <a:gd name="connsiteY81" fmla="*/ 42565 h 330201"/>
                <a:gd name="connsiteX82" fmla="*/ 149458 w 258763"/>
                <a:gd name="connsiteY82" fmla="*/ 41276 h 330201"/>
                <a:gd name="connsiteX83" fmla="*/ 146863 w 258763"/>
                <a:gd name="connsiteY83" fmla="*/ 39986 h 330201"/>
                <a:gd name="connsiteX84" fmla="*/ 135189 w 258763"/>
                <a:gd name="connsiteY84" fmla="*/ 34826 h 330201"/>
                <a:gd name="connsiteX85" fmla="*/ 124813 w 258763"/>
                <a:gd name="connsiteY85" fmla="*/ 27087 h 330201"/>
                <a:gd name="connsiteX86" fmla="*/ 117030 w 258763"/>
                <a:gd name="connsiteY86" fmla="*/ 19348 h 330201"/>
                <a:gd name="connsiteX87" fmla="*/ 111841 w 258763"/>
                <a:gd name="connsiteY87" fmla="*/ 12899 h 330201"/>
                <a:gd name="connsiteX88" fmla="*/ 109247 w 258763"/>
                <a:gd name="connsiteY88" fmla="*/ 6450 h 330201"/>
                <a:gd name="connsiteX89" fmla="*/ 107950 w 258763"/>
                <a:gd name="connsiteY89" fmla="*/ 1290 h 330201"/>
                <a:gd name="connsiteX90" fmla="*/ 107950 w 258763"/>
                <a:gd name="connsiteY90" fmla="*/ 0 h 330201"/>
                <a:gd name="connsiteX91" fmla="*/ 9525 w 258763"/>
                <a:gd name="connsiteY91" fmla="*/ 0 h 330201"/>
                <a:gd name="connsiteX92" fmla="*/ 10822 w 258763"/>
                <a:gd name="connsiteY92" fmla="*/ 1290 h 330201"/>
                <a:gd name="connsiteX93" fmla="*/ 14713 w 258763"/>
                <a:gd name="connsiteY93" fmla="*/ 2580 h 330201"/>
                <a:gd name="connsiteX94" fmla="*/ 19902 w 258763"/>
                <a:gd name="connsiteY94" fmla="*/ 5160 h 330201"/>
                <a:gd name="connsiteX95" fmla="*/ 27684 w 258763"/>
                <a:gd name="connsiteY95" fmla="*/ 7739 h 330201"/>
                <a:gd name="connsiteX96" fmla="*/ 45844 w 258763"/>
                <a:gd name="connsiteY96" fmla="*/ 12899 h 330201"/>
                <a:gd name="connsiteX97" fmla="*/ 47141 w 258763"/>
                <a:gd name="connsiteY97" fmla="*/ 12899 h 330201"/>
                <a:gd name="connsiteX98" fmla="*/ 48438 w 258763"/>
                <a:gd name="connsiteY98" fmla="*/ 12899 h 330201"/>
                <a:gd name="connsiteX99" fmla="*/ 48438 w 258763"/>
                <a:gd name="connsiteY99" fmla="*/ 14189 h 330201"/>
                <a:gd name="connsiteX100" fmla="*/ 49735 w 258763"/>
                <a:gd name="connsiteY100" fmla="*/ 14189 h 330201"/>
                <a:gd name="connsiteX101" fmla="*/ 52329 w 258763"/>
                <a:gd name="connsiteY101" fmla="*/ 14189 h 330201"/>
                <a:gd name="connsiteX102" fmla="*/ 54924 w 258763"/>
                <a:gd name="connsiteY102" fmla="*/ 15478 h 330201"/>
                <a:gd name="connsiteX103" fmla="*/ 56221 w 258763"/>
                <a:gd name="connsiteY103" fmla="*/ 15478 h 330201"/>
                <a:gd name="connsiteX104" fmla="*/ 57518 w 258763"/>
                <a:gd name="connsiteY104" fmla="*/ 15478 h 330201"/>
                <a:gd name="connsiteX105" fmla="*/ 58815 w 258763"/>
                <a:gd name="connsiteY105" fmla="*/ 15478 h 330201"/>
                <a:gd name="connsiteX106" fmla="*/ 60112 w 258763"/>
                <a:gd name="connsiteY106" fmla="*/ 16768 h 330201"/>
                <a:gd name="connsiteX107" fmla="*/ 62706 w 258763"/>
                <a:gd name="connsiteY107" fmla="*/ 16768 h 330201"/>
                <a:gd name="connsiteX108" fmla="*/ 65301 w 258763"/>
                <a:gd name="connsiteY108" fmla="*/ 18058 h 330201"/>
                <a:gd name="connsiteX109" fmla="*/ 66598 w 258763"/>
                <a:gd name="connsiteY109" fmla="*/ 18058 h 330201"/>
                <a:gd name="connsiteX110" fmla="*/ 69192 w 258763"/>
                <a:gd name="connsiteY110" fmla="*/ 18058 h 330201"/>
                <a:gd name="connsiteX111" fmla="*/ 70489 w 258763"/>
                <a:gd name="connsiteY111" fmla="*/ 18058 h 330201"/>
                <a:gd name="connsiteX112" fmla="*/ 71786 w 258763"/>
                <a:gd name="connsiteY112" fmla="*/ 18058 h 330201"/>
                <a:gd name="connsiteX113" fmla="*/ 76975 w 258763"/>
                <a:gd name="connsiteY113" fmla="*/ 20638 h 330201"/>
                <a:gd name="connsiteX114" fmla="*/ 89946 w 258763"/>
                <a:gd name="connsiteY114" fmla="*/ 24507 h 330201"/>
                <a:gd name="connsiteX115" fmla="*/ 95134 w 258763"/>
                <a:gd name="connsiteY115" fmla="*/ 27087 h 330201"/>
                <a:gd name="connsiteX116" fmla="*/ 96431 w 258763"/>
                <a:gd name="connsiteY116" fmla="*/ 28377 h 330201"/>
                <a:gd name="connsiteX117" fmla="*/ 97728 w 258763"/>
                <a:gd name="connsiteY117" fmla="*/ 28377 h 330201"/>
                <a:gd name="connsiteX118" fmla="*/ 99025 w 258763"/>
                <a:gd name="connsiteY118" fmla="*/ 29667 h 330201"/>
                <a:gd name="connsiteX119" fmla="*/ 100323 w 258763"/>
                <a:gd name="connsiteY119" fmla="*/ 30957 h 330201"/>
                <a:gd name="connsiteX120" fmla="*/ 108105 w 258763"/>
                <a:gd name="connsiteY120" fmla="*/ 38696 h 330201"/>
                <a:gd name="connsiteX121" fmla="*/ 113294 w 258763"/>
                <a:gd name="connsiteY121" fmla="*/ 47725 h 330201"/>
                <a:gd name="connsiteX122" fmla="*/ 114591 w 258763"/>
                <a:gd name="connsiteY122" fmla="*/ 55464 h 330201"/>
                <a:gd name="connsiteX123" fmla="*/ 114591 w 258763"/>
                <a:gd name="connsiteY123" fmla="*/ 58044 h 330201"/>
                <a:gd name="connsiteX124" fmla="*/ 114591 w 258763"/>
                <a:gd name="connsiteY124" fmla="*/ 59334 h 330201"/>
                <a:gd name="connsiteX125" fmla="*/ 114591 w 258763"/>
                <a:gd name="connsiteY125" fmla="*/ 60623 h 330201"/>
                <a:gd name="connsiteX126" fmla="*/ 113294 w 258763"/>
                <a:gd name="connsiteY126" fmla="*/ 61913 h 330201"/>
                <a:gd name="connsiteX127" fmla="*/ 111997 w 258763"/>
                <a:gd name="connsiteY127" fmla="*/ 60623 h 330201"/>
                <a:gd name="connsiteX128" fmla="*/ 111997 w 258763"/>
                <a:gd name="connsiteY128" fmla="*/ 59334 h 330201"/>
                <a:gd name="connsiteX129" fmla="*/ 110700 w 258763"/>
                <a:gd name="connsiteY129" fmla="*/ 58044 h 330201"/>
                <a:gd name="connsiteX130" fmla="*/ 109403 w 258763"/>
                <a:gd name="connsiteY130" fmla="*/ 58044 h 330201"/>
                <a:gd name="connsiteX131" fmla="*/ 104214 w 258763"/>
                <a:gd name="connsiteY131" fmla="*/ 54174 h 330201"/>
                <a:gd name="connsiteX132" fmla="*/ 97728 w 258763"/>
                <a:gd name="connsiteY132" fmla="*/ 51594 h 330201"/>
                <a:gd name="connsiteX133" fmla="*/ 89946 w 258763"/>
                <a:gd name="connsiteY133" fmla="*/ 50305 h 330201"/>
                <a:gd name="connsiteX134" fmla="*/ 88649 w 258763"/>
                <a:gd name="connsiteY134" fmla="*/ 50305 h 330201"/>
                <a:gd name="connsiteX135" fmla="*/ 86054 w 258763"/>
                <a:gd name="connsiteY135" fmla="*/ 49015 h 330201"/>
                <a:gd name="connsiteX136" fmla="*/ 80866 w 258763"/>
                <a:gd name="connsiteY136" fmla="*/ 47725 h 330201"/>
                <a:gd name="connsiteX137" fmla="*/ 71786 w 258763"/>
                <a:gd name="connsiteY137" fmla="*/ 46435 h 330201"/>
                <a:gd name="connsiteX138" fmla="*/ 66598 w 258763"/>
                <a:gd name="connsiteY138" fmla="*/ 45145 h 330201"/>
                <a:gd name="connsiteX139" fmla="*/ 65301 w 258763"/>
                <a:gd name="connsiteY139" fmla="*/ 45145 h 330201"/>
                <a:gd name="connsiteX140" fmla="*/ 64003 w 258763"/>
                <a:gd name="connsiteY140" fmla="*/ 45145 h 330201"/>
                <a:gd name="connsiteX141" fmla="*/ 62706 w 258763"/>
                <a:gd name="connsiteY141" fmla="*/ 45145 h 330201"/>
                <a:gd name="connsiteX142" fmla="*/ 61409 w 258763"/>
                <a:gd name="connsiteY142" fmla="*/ 43855 h 330201"/>
                <a:gd name="connsiteX143" fmla="*/ 60112 w 258763"/>
                <a:gd name="connsiteY143" fmla="*/ 43855 h 330201"/>
                <a:gd name="connsiteX144" fmla="*/ 56221 w 258763"/>
                <a:gd name="connsiteY144" fmla="*/ 42565 h 330201"/>
                <a:gd name="connsiteX145" fmla="*/ 53627 w 258763"/>
                <a:gd name="connsiteY145" fmla="*/ 42565 h 330201"/>
                <a:gd name="connsiteX146" fmla="*/ 51032 w 258763"/>
                <a:gd name="connsiteY146" fmla="*/ 41276 h 330201"/>
                <a:gd name="connsiteX147" fmla="*/ 47141 w 258763"/>
                <a:gd name="connsiteY147" fmla="*/ 39986 h 330201"/>
                <a:gd name="connsiteX148" fmla="*/ 36764 w 258763"/>
                <a:gd name="connsiteY148" fmla="*/ 34826 h 330201"/>
                <a:gd name="connsiteX149" fmla="*/ 26387 w 258763"/>
                <a:gd name="connsiteY149" fmla="*/ 27087 h 330201"/>
                <a:gd name="connsiteX150" fmla="*/ 18605 w 258763"/>
                <a:gd name="connsiteY150" fmla="*/ 19348 h 330201"/>
                <a:gd name="connsiteX151" fmla="*/ 13416 w 258763"/>
                <a:gd name="connsiteY151" fmla="*/ 12899 h 330201"/>
                <a:gd name="connsiteX152" fmla="*/ 10822 w 258763"/>
                <a:gd name="connsiteY152" fmla="*/ 6450 h 330201"/>
                <a:gd name="connsiteX153" fmla="*/ 9525 w 258763"/>
                <a:gd name="connsiteY153" fmla="*/ 1290 h 330201"/>
                <a:gd name="connsiteX154" fmla="*/ 9525 w 258763"/>
                <a:gd name="connsiteY154" fmla="*/ 0 h 33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58763" h="330201">
                  <a:moveTo>
                    <a:pt x="43815" y="130175"/>
                  </a:moveTo>
                  <a:cubicBezTo>
                    <a:pt x="34925" y="130175"/>
                    <a:pt x="28575" y="137968"/>
                    <a:pt x="28575" y="147060"/>
                  </a:cubicBezTo>
                  <a:cubicBezTo>
                    <a:pt x="28575" y="147060"/>
                    <a:pt x="28575" y="147060"/>
                    <a:pt x="28575" y="227590"/>
                  </a:cubicBezTo>
                  <a:cubicBezTo>
                    <a:pt x="28575" y="236682"/>
                    <a:pt x="34925" y="244475"/>
                    <a:pt x="43815" y="244475"/>
                  </a:cubicBezTo>
                  <a:cubicBezTo>
                    <a:pt x="52705" y="244475"/>
                    <a:pt x="60325" y="236682"/>
                    <a:pt x="60325" y="227590"/>
                  </a:cubicBezTo>
                  <a:cubicBezTo>
                    <a:pt x="60325" y="227590"/>
                    <a:pt x="60325" y="227590"/>
                    <a:pt x="60325" y="147060"/>
                  </a:cubicBezTo>
                  <a:cubicBezTo>
                    <a:pt x="60325" y="137968"/>
                    <a:pt x="52705" y="130175"/>
                    <a:pt x="43815" y="130175"/>
                  </a:cubicBezTo>
                  <a:close/>
                  <a:moveTo>
                    <a:pt x="221457" y="98425"/>
                  </a:moveTo>
                  <a:cubicBezTo>
                    <a:pt x="215008" y="98425"/>
                    <a:pt x="211138" y="103579"/>
                    <a:pt x="211138" y="110021"/>
                  </a:cubicBezTo>
                  <a:lnTo>
                    <a:pt x="211138" y="265918"/>
                  </a:lnTo>
                  <a:cubicBezTo>
                    <a:pt x="211138" y="271072"/>
                    <a:pt x="215008" y="276225"/>
                    <a:pt x="221457" y="276225"/>
                  </a:cubicBezTo>
                  <a:cubicBezTo>
                    <a:pt x="227907" y="276225"/>
                    <a:pt x="231776" y="271072"/>
                    <a:pt x="231776" y="265918"/>
                  </a:cubicBezTo>
                  <a:cubicBezTo>
                    <a:pt x="231776" y="265918"/>
                    <a:pt x="231776" y="265918"/>
                    <a:pt x="231776" y="110021"/>
                  </a:cubicBezTo>
                  <a:cubicBezTo>
                    <a:pt x="231776" y="103579"/>
                    <a:pt x="227907" y="98425"/>
                    <a:pt x="221457" y="98425"/>
                  </a:cubicBezTo>
                  <a:close/>
                  <a:moveTo>
                    <a:pt x="80216" y="71438"/>
                  </a:moveTo>
                  <a:cubicBezTo>
                    <a:pt x="80216" y="71438"/>
                    <a:pt x="80216" y="71438"/>
                    <a:pt x="236768" y="71438"/>
                  </a:cubicBezTo>
                  <a:cubicBezTo>
                    <a:pt x="258763" y="71438"/>
                    <a:pt x="258763" y="71438"/>
                    <a:pt x="258763" y="93324"/>
                  </a:cubicBezTo>
                  <a:cubicBezTo>
                    <a:pt x="258763" y="93324"/>
                    <a:pt x="258763" y="93324"/>
                    <a:pt x="258763" y="274844"/>
                  </a:cubicBezTo>
                  <a:cubicBezTo>
                    <a:pt x="258763" y="330201"/>
                    <a:pt x="258763" y="330201"/>
                    <a:pt x="204423" y="330201"/>
                  </a:cubicBezTo>
                  <a:cubicBezTo>
                    <a:pt x="204423" y="330201"/>
                    <a:pt x="204423" y="330201"/>
                    <a:pt x="113856" y="330201"/>
                  </a:cubicBezTo>
                  <a:cubicBezTo>
                    <a:pt x="59515" y="330201"/>
                    <a:pt x="59515" y="330201"/>
                    <a:pt x="59515" y="274844"/>
                  </a:cubicBezTo>
                  <a:cubicBezTo>
                    <a:pt x="59515" y="274844"/>
                    <a:pt x="59515" y="274844"/>
                    <a:pt x="59515" y="267120"/>
                  </a:cubicBezTo>
                  <a:cubicBezTo>
                    <a:pt x="54340" y="269694"/>
                    <a:pt x="49165" y="270982"/>
                    <a:pt x="42696" y="270982"/>
                  </a:cubicBezTo>
                  <a:cubicBezTo>
                    <a:pt x="19407" y="270982"/>
                    <a:pt x="0" y="251671"/>
                    <a:pt x="0" y="227211"/>
                  </a:cubicBezTo>
                  <a:cubicBezTo>
                    <a:pt x="0" y="227211"/>
                    <a:pt x="0" y="227211"/>
                    <a:pt x="0" y="147394"/>
                  </a:cubicBezTo>
                  <a:cubicBezTo>
                    <a:pt x="0" y="122933"/>
                    <a:pt x="19407" y="103623"/>
                    <a:pt x="42696" y="103623"/>
                  </a:cubicBezTo>
                  <a:cubicBezTo>
                    <a:pt x="49165" y="103623"/>
                    <a:pt x="54340" y="104910"/>
                    <a:pt x="59515" y="107485"/>
                  </a:cubicBezTo>
                  <a:cubicBezTo>
                    <a:pt x="59515" y="107485"/>
                    <a:pt x="59515" y="107485"/>
                    <a:pt x="59515" y="93324"/>
                  </a:cubicBezTo>
                  <a:cubicBezTo>
                    <a:pt x="59515" y="71438"/>
                    <a:pt x="59515" y="71438"/>
                    <a:pt x="80216" y="71438"/>
                  </a:cubicBezTo>
                  <a:close/>
                  <a:moveTo>
                    <a:pt x="107950" y="0"/>
                  </a:moveTo>
                  <a:cubicBezTo>
                    <a:pt x="107950" y="0"/>
                    <a:pt x="107950" y="0"/>
                    <a:pt x="109247" y="1290"/>
                  </a:cubicBezTo>
                  <a:cubicBezTo>
                    <a:pt x="110544" y="1290"/>
                    <a:pt x="111841" y="2580"/>
                    <a:pt x="113139" y="2580"/>
                  </a:cubicBezTo>
                  <a:cubicBezTo>
                    <a:pt x="114436" y="3870"/>
                    <a:pt x="117030" y="3870"/>
                    <a:pt x="119624" y="5160"/>
                  </a:cubicBezTo>
                  <a:cubicBezTo>
                    <a:pt x="120921" y="6450"/>
                    <a:pt x="123515" y="6450"/>
                    <a:pt x="126110" y="7739"/>
                  </a:cubicBezTo>
                  <a:cubicBezTo>
                    <a:pt x="131298" y="10319"/>
                    <a:pt x="137784" y="11609"/>
                    <a:pt x="144269" y="12899"/>
                  </a:cubicBezTo>
                  <a:cubicBezTo>
                    <a:pt x="144269" y="12899"/>
                    <a:pt x="144269" y="12899"/>
                    <a:pt x="145566" y="12899"/>
                  </a:cubicBezTo>
                  <a:cubicBezTo>
                    <a:pt x="145566" y="12899"/>
                    <a:pt x="146863" y="12899"/>
                    <a:pt x="146863" y="14189"/>
                  </a:cubicBezTo>
                  <a:cubicBezTo>
                    <a:pt x="146863" y="14189"/>
                    <a:pt x="146863" y="14189"/>
                    <a:pt x="148161" y="14189"/>
                  </a:cubicBezTo>
                  <a:cubicBezTo>
                    <a:pt x="148161" y="14189"/>
                    <a:pt x="149458" y="14189"/>
                    <a:pt x="149458" y="14189"/>
                  </a:cubicBezTo>
                  <a:cubicBezTo>
                    <a:pt x="149458" y="14189"/>
                    <a:pt x="150755" y="14189"/>
                    <a:pt x="152052" y="14189"/>
                  </a:cubicBezTo>
                  <a:cubicBezTo>
                    <a:pt x="152052" y="15478"/>
                    <a:pt x="153349" y="15478"/>
                    <a:pt x="154646" y="15478"/>
                  </a:cubicBezTo>
                  <a:cubicBezTo>
                    <a:pt x="154646" y="15478"/>
                    <a:pt x="154646" y="15478"/>
                    <a:pt x="155943" y="15478"/>
                  </a:cubicBezTo>
                  <a:cubicBezTo>
                    <a:pt x="155943" y="15478"/>
                    <a:pt x="155943" y="15478"/>
                    <a:pt x="157240" y="15478"/>
                  </a:cubicBezTo>
                  <a:cubicBezTo>
                    <a:pt x="157240" y="15478"/>
                    <a:pt x="157240" y="15478"/>
                    <a:pt x="158537" y="16768"/>
                  </a:cubicBezTo>
                  <a:cubicBezTo>
                    <a:pt x="158537" y="16768"/>
                    <a:pt x="158537" y="16768"/>
                    <a:pt x="159835" y="16768"/>
                  </a:cubicBezTo>
                  <a:cubicBezTo>
                    <a:pt x="161132" y="16768"/>
                    <a:pt x="161132" y="16768"/>
                    <a:pt x="162429" y="16768"/>
                  </a:cubicBezTo>
                  <a:cubicBezTo>
                    <a:pt x="163726" y="16768"/>
                    <a:pt x="163726" y="16768"/>
                    <a:pt x="165023" y="18058"/>
                  </a:cubicBezTo>
                  <a:cubicBezTo>
                    <a:pt x="165023" y="18058"/>
                    <a:pt x="165023" y="18058"/>
                    <a:pt x="166320" y="18058"/>
                  </a:cubicBezTo>
                  <a:cubicBezTo>
                    <a:pt x="166320" y="18058"/>
                    <a:pt x="166320" y="18058"/>
                    <a:pt x="167617" y="18058"/>
                  </a:cubicBezTo>
                  <a:cubicBezTo>
                    <a:pt x="167617" y="18058"/>
                    <a:pt x="167617" y="18058"/>
                    <a:pt x="168914" y="18058"/>
                  </a:cubicBezTo>
                  <a:cubicBezTo>
                    <a:pt x="168914" y="18058"/>
                    <a:pt x="168914" y="18058"/>
                    <a:pt x="170211" y="18058"/>
                  </a:cubicBezTo>
                  <a:cubicBezTo>
                    <a:pt x="172806" y="19348"/>
                    <a:pt x="174103" y="19348"/>
                    <a:pt x="176697" y="20638"/>
                  </a:cubicBezTo>
                  <a:cubicBezTo>
                    <a:pt x="180588" y="21928"/>
                    <a:pt x="184480" y="23218"/>
                    <a:pt x="188371" y="24507"/>
                  </a:cubicBezTo>
                  <a:cubicBezTo>
                    <a:pt x="190965" y="25797"/>
                    <a:pt x="192262" y="25797"/>
                    <a:pt x="193559" y="27087"/>
                  </a:cubicBezTo>
                  <a:cubicBezTo>
                    <a:pt x="194856" y="28377"/>
                    <a:pt x="194856" y="28377"/>
                    <a:pt x="194856" y="28377"/>
                  </a:cubicBezTo>
                  <a:cubicBezTo>
                    <a:pt x="196154" y="28377"/>
                    <a:pt x="196154" y="28377"/>
                    <a:pt x="196154" y="29667"/>
                  </a:cubicBezTo>
                  <a:cubicBezTo>
                    <a:pt x="197451" y="29667"/>
                    <a:pt x="197451" y="29667"/>
                    <a:pt x="197451" y="29667"/>
                  </a:cubicBezTo>
                  <a:cubicBezTo>
                    <a:pt x="198748" y="29667"/>
                    <a:pt x="198748" y="30957"/>
                    <a:pt x="198748" y="30957"/>
                  </a:cubicBezTo>
                  <a:cubicBezTo>
                    <a:pt x="202639" y="33536"/>
                    <a:pt x="205233" y="36116"/>
                    <a:pt x="207828" y="38696"/>
                  </a:cubicBezTo>
                  <a:cubicBezTo>
                    <a:pt x="210422" y="41276"/>
                    <a:pt x="211719" y="45145"/>
                    <a:pt x="213016" y="47725"/>
                  </a:cubicBezTo>
                  <a:cubicBezTo>
                    <a:pt x="214313" y="50305"/>
                    <a:pt x="214313" y="52884"/>
                    <a:pt x="214313" y="55464"/>
                  </a:cubicBezTo>
                  <a:cubicBezTo>
                    <a:pt x="214313" y="56754"/>
                    <a:pt x="214313" y="56754"/>
                    <a:pt x="214313" y="58044"/>
                  </a:cubicBezTo>
                  <a:cubicBezTo>
                    <a:pt x="214313" y="58044"/>
                    <a:pt x="214313" y="59334"/>
                    <a:pt x="213016" y="59334"/>
                  </a:cubicBezTo>
                  <a:cubicBezTo>
                    <a:pt x="213016" y="59334"/>
                    <a:pt x="213016" y="59334"/>
                    <a:pt x="213016" y="60623"/>
                  </a:cubicBezTo>
                  <a:cubicBezTo>
                    <a:pt x="213016" y="61913"/>
                    <a:pt x="213016" y="61913"/>
                    <a:pt x="213016" y="61913"/>
                  </a:cubicBezTo>
                  <a:cubicBezTo>
                    <a:pt x="213016" y="61913"/>
                    <a:pt x="213016" y="61913"/>
                    <a:pt x="211719" y="60623"/>
                  </a:cubicBezTo>
                  <a:cubicBezTo>
                    <a:pt x="211719" y="60623"/>
                    <a:pt x="211719" y="59334"/>
                    <a:pt x="210422" y="59334"/>
                  </a:cubicBezTo>
                  <a:cubicBezTo>
                    <a:pt x="210422" y="59334"/>
                    <a:pt x="210422" y="58044"/>
                    <a:pt x="209125" y="58044"/>
                  </a:cubicBezTo>
                  <a:cubicBezTo>
                    <a:pt x="207828" y="56754"/>
                    <a:pt x="205233" y="55464"/>
                    <a:pt x="203936" y="54174"/>
                  </a:cubicBezTo>
                  <a:cubicBezTo>
                    <a:pt x="201342" y="54174"/>
                    <a:pt x="200045" y="52884"/>
                    <a:pt x="197451" y="51594"/>
                  </a:cubicBezTo>
                  <a:cubicBezTo>
                    <a:pt x="194856" y="51594"/>
                    <a:pt x="192262" y="50305"/>
                    <a:pt x="189668" y="50305"/>
                  </a:cubicBezTo>
                  <a:cubicBezTo>
                    <a:pt x="188371" y="50305"/>
                    <a:pt x="188371" y="50305"/>
                    <a:pt x="187074" y="50305"/>
                  </a:cubicBezTo>
                  <a:cubicBezTo>
                    <a:pt x="187074" y="49015"/>
                    <a:pt x="185777" y="49015"/>
                    <a:pt x="184480" y="49015"/>
                  </a:cubicBezTo>
                  <a:cubicBezTo>
                    <a:pt x="183182" y="49015"/>
                    <a:pt x="181885" y="49015"/>
                    <a:pt x="180588" y="47725"/>
                  </a:cubicBezTo>
                  <a:cubicBezTo>
                    <a:pt x="176697" y="47725"/>
                    <a:pt x="174103" y="47725"/>
                    <a:pt x="170211" y="46435"/>
                  </a:cubicBezTo>
                  <a:cubicBezTo>
                    <a:pt x="168914" y="46435"/>
                    <a:pt x="166320" y="45145"/>
                    <a:pt x="165023" y="45145"/>
                  </a:cubicBezTo>
                  <a:cubicBezTo>
                    <a:pt x="165023" y="45145"/>
                    <a:pt x="165023" y="45145"/>
                    <a:pt x="163726" y="45145"/>
                  </a:cubicBezTo>
                  <a:cubicBezTo>
                    <a:pt x="163726" y="45145"/>
                    <a:pt x="163726" y="45145"/>
                    <a:pt x="162429" y="45145"/>
                  </a:cubicBezTo>
                  <a:cubicBezTo>
                    <a:pt x="162429" y="45145"/>
                    <a:pt x="162429" y="45145"/>
                    <a:pt x="159835" y="43855"/>
                  </a:cubicBezTo>
                  <a:cubicBezTo>
                    <a:pt x="159835" y="43855"/>
                    <a:pt x="159835" y="43855"/>
                    <a:pt x="158537" y="43855"/>
                  </a:cubicBezTo>
                  <a:cubicBezTo>
                    <a:pt x="157240" y="43855"/>
                    <a:pt x="157240" y="43855"/>
                    <a:pt x="155943" y="42565"/>
                  </a:cubicBezTo>
                  <a:cubicBezTo>
                    <a:pt x="154646" y="42565"/>
                    <a:pt x="153349" y="42565"/>
                    <a:pt x="152052" y="42565"/>
                  </a:cubicBezTo>
                  <a:cubicBezTo>
                    <a:pt x="152052" y="41276"/>
                    <a:pt x="150755" y="41276"/>
                    <a:pt x="149458" y="41276"/>
                  </a:cubicBezTo>
                  <a:cubicBezTo>
                    <a:pt x="148161" y="41276"/>
                    <a:pt x="146863" y="39986"/>
                    <a:pt x="146863" y="39986"/>
                  </a:cubicBezTo>
                  <a:cubicBezTo>
                    <a:pt x="142972" y="38696"/>
                    <a:pt x="139081" y="36116"/>
                    <a:pt x="135189" y="34826"/>
                  </a:cubicBezTo>
                  <a:cubicBezTo>
                    <a:pt x="131298" y="32247"/>
                    <a:pt x="128704" y="29667"/>
                    <a:pt x="124813" y="27087"/>
                  </a:cubicBezTo>
                  <a:cubicBezTo>
                    <a:pt x="122218" y="24507"/>
                    <a:pt x="119624" y="21928"/>
                    <a:pt x="117030" y="19348"/>
                  </a:cubicBezTo>
                  <a:cubicBezTo>
                    <a:pt x="115733" y="16768"/>
                    <a:pt x="113139" y="15478"/>
                    <a:pt x="111841" y="12899"/>
                  </a:cubicBezTo>
                  <a:cubicBezTo>
                    <a:pt x="110544" y="10319"/>
                    <a:pt x="110544" y="7739"/>
                    <a:pt x="109247" y="6450"/>
                  </a:cubicBezTo>
                  <a:cubicBezTo>
                    <a:pt x="109247" y="3870"/>
                    <a:pt x="107950" y="2580"/>
                    <a:pt x="107950" y="1290"/>
                  </a:cubicBezTo>
                  <a:cubicBezTo>
                    <a:pt x="107950" y="1290"/>
                    <a:pt x="107950" y="0"/>
                    <a:pt x="107950" y="0"/>
                  </a:cubicBezTo>
                  <a:close/>
                  <a:moveTo>
                    <a:pt x="9525" y="0"/>
                  </a:moveTo>
                  <a:cubicBezTo>
                    <a:pt x="9525" y="0"/>
                    <a:pt x="9525" y="0"/>
                    <a:pt x="10822" y="1290"/>
                  </a:cubicBezTo>
                  <a:cubicBezTo>
                    <a:pt x="12119" y="1290"/>
                    <a:pt x="12119" y="2580"/>
                    <a:pt x="14713" y="2580"/>
                  </a:cubicBezTo>
                  <a:cubicBezTo>
                    <a:pt x="16010" y="3870"/>
                    <a:pt x="17308" y="3870"/>
                    <a:pt x="19902" y="5160"/>
                  </a:cubicBezTo>
                  <a:cubicBezTo>
                    <a:pt x="22496" y="6450"/>
                    <a:pt x="25090" y="6450"/>
                    <a:pt x="27684" y="7739"/>
                  </a:cubicBezTo>
                  <a:cubicBezTo>
                    <a:pt x="32873" y="9029"/>
                    <a:pt x="39358" y="11609"/>
                    <a:pt x="45844" y="12899"/>
                  </a:cubicBezTo>
                  <a:cubicBezTo>
                    <a:pt x="45844" y="12899"/>
                    <a:pt x="45844" y="12899"/>
                    <a:pt x="47141" y="12899"/>
                  </a:cubicBezTo>
                  <a:cubicBezTo>
                    <a:pt x="47141" y="12899"/>
                    <a:pt x="47141" y="12899"/>
                    <a:pt x="48438" y="12899"/>
                  </a:cubicBezTo>
                  <a:cubicBezTo>
                    <a:pt x="48438" y="12899"/>
                    <a:pt x="48438" y="12899"/>
                    <a:pt x="48438" y="14189"/>
                  </a:cubicBezTo>
                  <a:cubicBezTo>
                    <a:pt x="49735" y="14189"/>
                    <a:pt x="49735" y="14189"/>
                    <a:pt x="49735" y="14189"/>
                  </a:cubicBezTo>
                  <a:cubicBezTo>
                    <a:pt x="51032" y="14189"/>
                    <a:pt x="52329" y="14189"/>
                    <a:pt x="52329" y="14189"/>
                  </a:cubicBezTo>
                  <a:cubicBezTo>
                    <a:pt x="53627" y="15478"/>
                    <a:pt x="54924" y="15478"/>
                    <a:pt x="54924" y="15478"/>
                  </a:cubicBezTo>
                  <a:cubicBezTo>
                    <a:pt x="56221" y="15478"/>
                    <a:pt x="56221" y="15478"/>
                    <a:pt x="56221" y="15478"/>
                  </a:cubicBezTo>
                  <a:cubicBezTo>
                    <a:pt x="57518" y="15478"/>
                    <a:pt x="57518" y="15478"/>
                    <a:pt x="57518" y="15478"/>
                  </a:cubicBezTo>
                  <a:cubicBezTo>
                    <a:pt x="58815" y="15478"/>
                    <a:pt x="58815" y="15478"/>
                    <a:pt x="58815" y="15478"/>
                  </a:cubicBezTo>
                  <a:cubicBezTo>
                    <a:pt x="60112" y="16768"/>
                    <a:pt x="60112" y="16768"/>
                    <a:pt x="60112" y="16768"/>
                  </a:cubicBezTo>
                  <a:cubicBezTo>
                    <a:pt x="61409" y="16768"/>
                    <a:pt x="62706" y="16768"/>
                    <a:pt x="62706" y="16768"/>
                  </a:cubicBezTo>
                  <a:cubicBezTo>
                    <a:pt x="64003" y="16768"/>
                    <a:pt x="65301" y="16768"/>
                    <a:pt x="65301" y="18058"/>
                  </a:cubicBezTo>
                  <a:cubicBezTo>
                    <a:pt x="65301" y="18058"/>
                    <a:pt x="65301" y="18058"/>
                    <a:pt x="66598" y="18058"/>
                  </a:cubicBezTo>
                  <a:cubicBezTo>
                    <a:pt x="66598" y="18058"/>
                    <a:pt x="66598" y="18058"/>
                    <a:pt x="69192" y="18058"/>
                  </a:cubicBezTo>
                  <a:cubicBezTo>
                    <a:pt x="69192" y="18058"/>
                    <a:pt x="69192" y="18058"/>
                    <a:pt x="70489" y="18058"/>
                  </a:cubicBezTo>
                  <a:cubicBezTo>
                    <a:pt x="70489" y="18058"/>
                    <a:pt x="70489" y="18058"/>
                    <a:pt x="71786" y="18058"/>
                  </a:cubicBezTo>
                  <a:cubicBezTo>
                    <a:pt x="73083" y="19348"/>
                    <a:pt x="75677" y="19348"/>
                    <a:pt x="76975" y="20638"/>
                  </a:cubicBezTo>
                  <a:cubicBezTo>
                    <a:pt x="82163" y="20638"/>
                    <a:pt x="86054" y="23218"/>
                    <a:pt x="89946" y="24507"/>
                  </a:cubicBezTo>
                  <a:cubicBezTo>
                    <a:pt x="91243" y="25797"/>
                    <a:pt x="93837" y="25797"/>
                    <a:pt x="95134" y="27087"/>
                  </a:cubicBezTo>
                  <a:cubicBezTo>
                    <a:pt x="95134" y="27087"/>
                    <a:pt x="96431" y="28377"/>
                    <a:pt x="96431" y="28377"/>
                  </a:cubicBezTo>
                  <a:cubicBezTo>
                    <a:pt x="96431" y="28377"/>
                    <a:pt x="97728" y="28377"/>
                    <a:pt x="97728" y="28377"/>
                  </a:cubicBezTo>
                  <a:cubicBezTo>
                    <a:pt x="97728" y="29667"/>
                    <a:pt x="99025" y="29667"/>
                    <a:pt x="99025" y="29667"/>
                  </a:cubicBezTo>
                  <a:cubicBezTo>
                    <a:pt x="99025" y="29667"/>
                    <a:pt x="100323" y="30957"/>
                    <a:pt x="100323" y="30957"/>
                  </a:cubicBezTo>
                  <a:cubicBezTo>
                    <a:pt x="102917" y="33536"/>
                    <a:pt x="106808" y="36116"/>
                    <a:pt x="108105" y="38696"/>
                  </a:cubicBezTo>
                  <a:cubicBezTo>
                    <a:pt x="110700" y="41276"/>
                    <a:pt x="111997" y="45145"/>
                    <a:pt x="113294" y="47725"/>
                  </a:cubicBezTo>
                  <a:cubicBezTo>
                    <a:pt x="114591" y="50305"/>
                    <a:pt x="115888" y="52884"/>
                    <a:pt x="114591" y="55464"/>
                  </a:cubicBezTo>
                  <a:cubicBezTo>
                    <a:pt x="114591" y="56754"/>
                    <a:pt x="114591" y="56754"/>
                    <a:pt x="114591" y="58044"/>
                  </a:cubicBezTo>
                  <a:cubicBezTo>
                    <a:pt x="114591" y="58044"/>
                    <a:pt x="114591" y="59334"/>
                    <a:pt x="114591" y="59334"/>
                  </a:cubicBezTo>
                  <a:cubicBezTo>
                    <a:pt x="114591" y="59334"/>
                    <a:pt x="114591" y="59334"/>
                    <a:pt x="114591" y="60623"/>
                  </a:cubicBezTo>
                  <a:cubicBezTo>
                    <a:pt x="114591" y="60623"/>
                    <a:pt x="113294" y="60623"/>
                    <a:pt x="113294" y="61913"/>
                  </a:cubicBezTo>
                  <a:cubicBezTo>
                    <a:pt x="113294" y="60623"/>
                    <a:pt x="113294" y="60623"/>
                    <a:pt x="111997" y="60623"/>
                  </a:cubicBezTo>
                  <a:cubicBezTo>
                    <a:pt x="111997" y="60623"/>
                    <a:pt x="111997" y="59334"/>
                    <a:pt x="111997" y="59334"/>
                  </a:cubicBezTo>
                  <a:cubicBezTo>
                    <a:pt x="110700" y="59334"/>
                    <a:pt x="110700" y="58044"/>
                    <a:pt x="110700" y="58044"/>
                  </a:cubicBezTo>
                  <a:cubicBezTo>
                    <a:pt x="110700" y="58044"/>
                    <a:pt x="110700" y="58044"/>
                    <a:pt x="109403" y="58044"/>
                  </a:cubicBezTo>
                  <a:cubicBezTo>
                    <a:pt x="108105" y="56754"/>
                    <a:pt x="106808" y="55464"/>
                    <a:pt x="104214" y="54174"/>
                  </a:cubicBezTo>
                  <a:cubicBezTo>
                    <a:pt x="102917" y="54174"/>
                    <a:pt x="100323" y="52884"/>
                    <a:pt x="97728" y="51594"/>
                  </a:cubicBezTo>
                  <a:cubicBezTo>
                    <a:pt x="96431" y="51594"/>
                    <a:pt x="93837" y="50305"/>
                    <a:pt x="89946" y="50305"/>
                  </a:cubicBezTo>
                  <a:cubicBezTo>
                    <a:pt x="89946" y="50305"/>
                    <a:pt x="88649" y="50305"/>
                    <a:pt x="88649" y="50305"/>
                  </a:cubicBezTo>
                  <a:cubicBezTo>
                    <a:pt x="87351" y="49015"/>
                    <a:pt x="87351" y="49015"/>
                    <a:pt x="86054" y="49015"/>
                  </a:cubicBezTo>
                  <a:cubicBezTo>
                    <a:pt x="84757" y="49015"/>
                    <a:pt x="83460" y="49015"/>
                    <a:pt x="80866" y="47725"/>
                  </a:cubicBezTo>
                  <a:cubicBezTo>
                    <a:pt x="78272" y="47725"/>
                    <a:pt x="74380" y="47725"/>
                    <a:pt x="71786" y="46435"/>
                  </a:cubicBezTo>
                  <a:cubicBezTo>
                    <a:pt x="69192" y="46435"/>
                    <a:pt x="67895" y="45145"/>
                    <a:pt x="66598" y="45145"/>
                  </a:cubicBezTo>
                  <a:cubicBezTo>
                    <a:pt x="66598" y="45145"/>
                    <a:pt x="66598" y="45145"/>
                    <a:pt x="65301" y="45145"/>
                  </a:cubicBezTo>
                  <a:cubicBezTo>
                    <a:pt x="65301" y="45145"/>
                    <a:pt x="65301" y="45145"/>
                    <a:pt x="64003" y="45145"/>
                  </a:cubicBezTo>
                  <a:cubicBezTo>
                    <a:pt x="64003" y="45145"/>
                    <a:pt x="64003" y="45145"/>
                    <a:pt x="62706" y="45145"/>
                  </a:cubicBezTo>
                  <a:cubicBezTo>
                    <a:pt x="62706" y="45145"/>
                    <a:pt x="62706" y="45145"/>
                    <a:pt x="61409" y="43855"/>
                  </a:cubicBezTo>
                  <a:cubicBezTo>
                    <a:pt x="61409" y="43855"/>
                    <a:pt x="61409" y="43855"/>
                    <a:pt x="60112" y="43855"/>
                  </a:cubicBezTo>
                  <a:cubicBezTo>
                    <a:pt x="58815" y="43855"/>
                    <a:pt x="57518" y="43855"/>
                    <a:pt x="56221" y="42565"/>
                  </a:cubicBezTo>
                  <a:cubicBezTo>
                    <a:pt x="56221" y="42565"/>
                    <a:pt x="54924" y="42565"/>
                    <a:pt x="53627" y="42565"/>
                  </a:cubicBezTo>
                  <a:cubicBezTo>
                    <a:pt x="52329" y="41276"/>
                    <a:pt x="51032" y="41276"/>
                    <a:pt x="51032" y="41276"/>
                  </a:cubicBezTo>
                  <a:cubicBezTo>
                    <a:pt x="49735" y="41276"/>
                    <a:pt x="48438" y="39986"/>
                    <a:pt x="47141" y="39986"/>
                  </a:cubicBezTo>
                  <a:cubicBezTo>
                    <a:pt x="43250" y="38696"/>
                    <a:pt x="39358" y="36116"/>
                    <a:pt x="36764" y="34826"/>
                  </a:cubicBezTo>
                  <a:cubicBezTo>
                    <a:pt x="32873" y="32247"/>
                    <a:pt x="28982" y="29667"/>
                    <a:pt x="26387" y="27087"/>
                  </a:cubicBezTo>
                  <a:cubicBezTo>
                    <a:pt x="23793" y="24507"/>
                    <a:pt x="21199" y="21928"/>
                    <a:pt x="18605" y="19348"/>
                  </a:cubicBezTo>
                  <a:cubicBezTo>
                    <a:pt x="16010" y="18058"/>
                    <a:pt x="14713" y="15478"/>
                    <a:pt x="13416" y="12899"/>
                  </a:cubicBezTo>
                  <a:cubicBezTo>
                    <a:pt x="12119" y="10319"/>
                    <a:pt x="10822" y="7739"/>
                    <a:pt x="10822" y="6450"/>
                  </a:cubicBezTo>
                  <a:cubicBezTo>
                    <a:pt x="9525" y="3870"/>
                    <a:pt x="9525" y="2580"/>
                    <a:pt x="9525" y="1290"/>
                  </a:cubicBezTo>
                  <a:cubicBezTo>
                    <a:pt x="9525" y="0"/>
                    <a:pt x="9525" y="0"/>
                    <a:pt x="9525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23"/>
            <p:cNvGrpSpPr/>
            <p:nvPr/>
          </p:nvGrpSpPr>
          <p:grpSpPr>
            <a:xfrm>
              <a:off x="7531924" y="3169244"/>
              <a:ext cx="3015519" cy="886577"/>
              <a:chOff x="8907900" y="3088523"/>
              <a:chExt cx="3015519" cy="886577"/>
            </a:xfrm>
          </p:grpSpPr>
          <p:sp>
            <p:nvSpPr>
              <p:cNvPr id="23" name="TextBox 26"/>
              <p:cNvSpPr txBox="1"/>
              <p:nvPr/>
            </p:nvSpPr>
            <p:spPr>
              <a:xfrm>
                <a:off x="8907900" y="3385544"/>
                <a:ext cx="301551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4" name="Rectangle 27"/>
              <p:cNvSpPr/>
              <p:nvPr/>
            </p:nvSpPr>
            <p:spPr>
              <a:xfrm>
                <a:off x="9019661" y="30885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defRPr/>
                </a:pPr>
                <a:r>
                  <a:rPr lang="zh-CN" altLang="en-US" sz="20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4" name="Group 30"/>
            <p:cNvGrpSpPr/>
            <p:nvPr/>
          </p:nvGrpSpPr>
          <p:grpSpPr>
            <a:xfrm>
              <a:off x="6752109" y="1869608"/>
              <a:ext cx="3015519" cy="886577"/>
              <a:chOff x="8907900" y="3088523"/>
              <a:chExt cx="3015519" cy="886577"/>
            </a:xfrm>
          </p:grpSpPr>
          <p:sp>
            <p:nvSpPr>
              <p:cNvPr id="21" name="TextBox 31"/>
              <p:cNvSpPr txBox="1"/>
              <p:nvPr/>
            </p:nvSpPr>
            <p:spPr>
              <a:xfrm>
                <a:off x="8907900" y="3385544"/>
                <a:ext cx="301551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2" name="Rectangle 32"/>
              <p:cNvSpPr/>
              <p:nvPr/>
            </p:nvSpPr>
            <p:spPr>
              <a:xfrm>
                <a:off x="9019661" y="30885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defRPr/>
                </a:pPr>
                <a:r>
                  <a:rPr lang="zh-CN" altLang="en-US" sz="2000" b="1" dirty="0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5" name="Group 33"/>
            <p:cNvGrpSpPr/>
            <p:nvPr/>
          </p:nvGrpSpPr>
          <p:grpSpPr>
            <a:xfrm>
              <a:off x="1865796" y="3169244"/>
              <a:ext cx="2954512" cy="886577"/>
              <a:chOff x="487679" y="3088523"/>
              <a:chExt cx="2954512" cy="886577"/>
            </a:xfrm>
          </p:grpSpPr>
          <p:sp>
            <p:nvSpPr>
              <p:cNvPr id="19" name="TextBox 34"/>
              <p:cNvSpPr txBox="1"/>
              <p:nvPr/>
            </p:nvSpPr>
            <p:spPr>
              <a:xfrm>
                <a:off x="487679" y="3385544"/>
                <a:ext cx="2954512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0" name="Rectangle 35"/>
              <p:cNvSpPr/>
              <p:nvPr/>
            </p:nvSpPr>
            <p:spPr>
              <a:xfrm>
                <a:off x="599439" y="30885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defRPr/>
                </a:pPr>
                <a:r>
                  <a:rPr lang="zh-CN" altLang="en-US" sz="20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6" name="Group 36"/>
            <p:cNvGrpSpPr/>
            <p:nvPr/>
          </p:nvGrpSpPr>
          <p:grpSpPr>
            <a:xfrm>
              <a:off x="2484562" y="1869608"/>
              <a:ext cx="2954512" cy="886577"/>
              <a:chOff x="487679" y="3088523"/>
              <a:chExt cx="2954512" cy="886577"/>
            </a:xfrm>
          </p:grpSpPr>
          <p:sp>
            <p:nvSpPr>
              <p:cNvPr id="17" name="TextBox 37"/>
              <p:cNvSpPr txBox="1"/>
              <p:nvPr/>
            </p:nvSpPr>
            <p:spPr>
              <a:xfrm>
                <a:off x="487679" y="3385544"/>
                <a:ext cx="2954512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18" name="Rectangle 38"/>
              <p:cNvSpPr/>
              <p:nvPr/>
            </p:nvSpPr>
            <p:spPr>
              <a:xfrm>
                <a:off x="599439" y="30885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CC2FC94-8F53-4D39-A729-5709EBFF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6" name="Rectangle 38">
            <a:extLst>
              <a:ext uri="{FF2B5EF4-FFF2-40B4-BE49-F238E27FC236}">
                <a16:creationId xmlns:a16="http://schemas.microsoft.com/office/drawing/2014/main" id="{EDA5D21A-998A-4F73-B4F1-1C3B8717398F}"/>
              </a:ext>
            </a:extLst>
          </p:cNvPr>
          <p:cNvSpPr/>
          <p:nvPr/>
        </p:nvSpPr>
        <p:spPr>
          <a:xfrm>
            <a:off x="664638" y="434997"/>
            <a:ext cx="2954512" cy="47940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8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29bce37b-f506-4014-99b5-545d675c9c40"/>
          <p:cNvGrpSpPr>
            <a:grpSpLocks noChangeAspect="1"/>
          </p:cNvGrpSpPr>
          <p:nvPr/>
        </p:nvGrpSpPr>
        <p:grpSpPr>
          <a:xfrm>
            <a:off x="728159" y="1853946"/>
            <a:ext cx="10690063" cy="3159695"/>
            <a:chOff x="728159" y="2138426"/>
            <a:chExt cx="10690063" cy="3159695"/>
          </a:xfrm>
        </p:grpSpPr>
        <p:sp>
          <p:nvSpPr>
            <p:cNvPr id="6" name="Freeform: Shape 81"/>
            <p:cNvSpPr>
              <a:spLocks/>
            </p:cNvSpPr>
            <p:nvPr/>
          </p:nvSpPr>
          <p:spPr bwMode="auto">
            <a:xfrm>
              <a:off x="3979258" y="2138426"/>
              <a:ext cx="1088451" cy="1032961"/>
            </a:xfrm>
            <a:custGeom>
              <a:avLst/>
              <a:gdLst/>
              <a:ahLst/>
              <a:cxnLst>
                <a:cxn ang="0">
                  <a:pos x="317" y="290"/>
                </a:cxn>
                <a:cxn ang="0">
                  <a:pos x="307" y="300"/>
                </a:cxn>
                <a:cxn ang="0">
                  <a:pos x="10" y="300"/>
                </a:cxn>
                <a:cxn ang="0">
                  <a:pos x="0" y="290"/>
                </a:cxn>
                <a:cxn ang="0">
                  <a:pos x="0" y="11"/>
                </a:cxn>
                <a:cxn ang="0">
                  <a:pos x="10" y="0"/>
                </a:cxn>
                <a:cxn ang="0">
                  <a:pos x="307" y="0"/>
                </a:cxn>
                <a:cxn ang="0">
                  <a:pos x="317" y="11"/>
                </a:cxn>
                <a:cxn ang="0">
                  <a:pos x="317" y="290"/>
                </a:cxn>
              </a:cxnLst>
              <a:rect l="0" t="0" r="r" b="b"/>
              <a:pathLst>
                <a:path w="317" h="300">
                  <a:moveTo>
                    <a:pt x="317" y="290"/>
                  </a:moveTo>
                  <a:cubicBezTo>
                    <a:pt x="317" y="296"/>
                    <a:pt x="313" y="300"/>
                    <a:pt x="307" y="300"/>
                  </a:cubicBezTo>
                  <a:cubicBezTo>
                    <a:pt x="10" y="300"/>
                    <a:pt x="10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3" y="0"/>
                    <a:pt x="317" y="5"/>
                    <a:pt x="317" y="11"/>
                  </a:cubicBezTo>
                  <a:lnTo>
                    <a:pt x="317" y="2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82"/>
            <p:cNvSpPr>
              <a:spLocks/>
            </p:cNvSpPr>
            <p:nvPr/>
          </p:nvSpPr>
          <p:spPr bwMode="auto">
            <a:xfrm>
              <a:off x="6588848" y="2138426"/>
              <a:ext cx="1096987" cy="1032961"/>
            </a:xfrm>
            <a:custGeom>
              <a:avLst/>
              <a:gdLst/>
              <a:ahLst/>
              <a:cxnLst>
                <a:cxn ang="0">
                  <a:pos x="318" y="290"/>
                </a:cxn>
                <a:cxn ang="0">
                  <a:pos x="307" y="300"/>
                </a:cxn>
                <a:cxn ang="0">
                  <a:pos x="11" y="300"/>
                </a:cxn>
                <a:cxn ang="0">
                  <a:pos x="0" y="290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307" y="0"/>
                </a:cxn>
                <a:cxn ang="0">
                  <a:pos x="318" y="11"/>
                </a:cxn>
                <a:cxn ang="0">
                  <a:pos x="318" y="290"/>
                </a:cxn>
              </a:cxnLst>
              <a:rect l="0" t="0" r="r" b="b"/>
              <a:pathLst>
                <a:path w="318" h="300">
                  <a:moveTo>
                    <a:pt x="318" y="290"/>
                  </a:moveTo>
                  <a:cubicBezTo>
                    <a:pt x="318" y="296"/>
                    <a:pt x="313" y="300"/>
                    <a:pt x="307" y="300"/>
                  </a:cubicBezTo>
                  <a:cubicBezTo>
                    <a:pt x="11" y="300"/>
                    <a:pt x="11" y="300"/>
                    <a:pt x="11" y="300"/>
                  </a:cubicBezTo>
                  <a:cubicBezTo>
                    <a:pt x="5" y="300"/>
                    <a:pt x="0" y="296"/>
                    <a:pt x="0" y="29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3" y="0"/>
                    <a:pt x="318" y="5"/>
                    <a:pt x="318" y="11"/>
                  </a:cubicBezTo>
                  <a:lnTo>
                    <a:pt x="318" y="2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3"/>
            <p:cNvSpPr>
              <a:spLocks/>
            </p:cNvSpPr>
            <p:nvPr/>
          </p:nvSpPr>
          <p:spPr bwMode="auto">
            <a:xfrm>
              <a:off x="9206975" y="2138426"/>
              <a:ext cx="1096987" cy="1032961"/>
            </a:xfrm>
            <a:custGeom>
              <a:avLst/>
              <a:gdLst/>
              <a:ahLst/>
              <a:cxnLst>
                <a:cxn ang="0">
                  <a:pos x="318" y="290"/>
                </a:cxn>
                <a:cxn ang="0">
                  <a:pos x="307" y="300"/>
                </a:cxn>
                <a:cxn ang="0">
                  <a:pos x="11" y="300"/>
                </a:cxn>
                <a:cxn ang="0">
                  <a:pos x="0" y="290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307" y="0"/>
                </a:cxn>
                <a:cxn ang="0">
                  <a:pos x="318" y="11"/>
                </a:cxn>
                <a:cxn ang="0">
                  <a:pos x="318" y="290"/>
                </a:cxn>
              </a:cxnLst>
              <a:rect l="0" t="0" r="r" b="b"/>
              <a:pathLst>
                <a:path w="318" h="300">
                  <a:moveTo>
                    <a:pt x="318" y="290"/>
                  </a:moveTo>
                  <a:cubicBezTo>
                    <a:pt x="318" y="296"/>
                    <a:pt x="313" y="300"/>
                    <a:pt x="307" y="300"/>
                  </a:cubicBezTo>
                  <a:cubicBezTo>
                    <a:pt x="11" y="300"/>
                    <a:pt x="11" y="300"/>
                    <a:pt x="11" y="300"/>
                  </a:cubicBezTo>
                  <a:cubicBezTo>
                    <a:pt x="5" y="300"/>
                    <a:pt x="0" y="296"/>
                    <a:pt x="0" y="29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3" y="0"/>
                    <a:pt x="318" y="5"/>
                    <a:pt x="318" y="11"/>
                  </a:cubicBezTo>
                  <a:lnTo>
                    <a:pt x="318" y="29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84"/>
            <p:cNvSpPr>
              <a:spLocks/>
            </p:cNvSpPr>
            <p:nvPr/>
          </p:nvSpPr>
          <p:spPr bwMode="auto">
            <a:xfrm>
              <a:off x="1365401" y="2138426"/>
              <a:ext cx="1092719" cy="1032961"/>
            </a:xfrm>
            <a:custGeom>
              <a:avLst/>
              <a:gdLst/>
              <a:ahLst/>
              <a:cxnLst>
                <a:cxn ang="0">
                  <a:pos x="318" y="290"/>
                </a:cxn>
                <a:cxn ang="0">
                  <a:pos x="307" y="300"/>
                </a:cxn>
                <a:cxn ang="0">
                  <a:pos x="11" y="300"/>
                </a:cxn>
                <a:cxn ang="0">
                  <a:pos x="0" y="290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307" y="0"/>
                </a:cxn>
                <a:cxn ang="0">
                  <a:pos x="318" y="11"/>
                </a:cxn>
                <a:cxn ang="0">
                  <a:pos x="318" y="290"/>
                </a:cxn>
              </a:cxnLst>
              <a:rect l="0" t="0" r="r" b="b"/>
              <a:pathLst>
                <a:path w="318" h="300">
                  <a:moveTo>
                    <a:pt x="318" y="290"/>
                  </a:moveTo>
                  <a:cubicBezTo>
                    <a:pt x="318" y="296"/>
                    <a:pt x="313" y="300"/>
                    <a:pt x="307" y="300"/>
                  </a:cubicBezTo>
                  <a:cubicBezTo>
                    <a:pt x="11" y="300"/>
                    <a:pt x="11" y="300"/>
                    <a:pt x="11" y="300"/>
                  </a:cubicBezTo>
                  <a:cubicBezTo>
                    <a:pt x="5" y="300"/>
                    <a:pt x="0" y="296"/>
                    <a:pt x="0" y="29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3" y="0"/>
                    <a:pt x="318" y="5"/>
                    <a:pt x="318" y="11"/>
                  </a:cubicBezTo>
                  <a:lnTo>
                    <a:pt x="318" y="2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6"/>
            <p:cNvSpPr>
              <a:spLocks/>
            </p:cNvSpPr>
            <p:nvPr/>
          </p:nvSpPr>
          <p:spPr bwMode="auto">
            <a:xfrm>
              <a:off x="728159" y="2202451"/>
              <a:ext cx="10690063" cy="59757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87"/>
            <p:cNvSpPr>
              <a:spLocks/>
            </p:cNvSpPr>
            <p:nvPr/>
          </p:nvSpPr>
          <p:spPr bwMode="auto">
            <a:xfrm>
              <a:off x="728159" y="2240868"/>
              <a:ext cx="10690063" cy="59757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88"/>
            <p:cNvGrpSpPr/>
            <p:nvPr/>
          </p:nvGrpSpPr>
          <p:grpSpPr>
            <a:xfrm>
              <a:off x="1395279" y="2138427"/>
              <a:ext cx="1566515" cy="1946405"/>
              <a:chOff x="2063177" y="1384301"/>
              <a:chExt cx="1147338" cy="1425574"/>
            </a:xfrm>
          </p:grpSpPr>
          <p:grpSp>
            <p:nvGrpSpPr>
              <p:cNvPr id="102" name="Group 89"/>
              <p:cNvGrpSpPr/>
              <p:nvPr/>
            </p:nvGrpSpPr>
            <p:grpSpPr>
              <a:xfrm>
                <a:off x="2063177" y="2469112"/>
                <a:ext cx="1047298" cy="340763"/>
                <a:chOff x="2063177" y="2469112"/>
                <a:chExt cx="1047298" cy="340763"/>
              </a:xfrm>
              <a:gradFill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p:grpSpPr>
            <p:sp>
              <p:nvSpPr>
                <p:cNvPr id="106" name="Rectangle 93"/>
                <p:cNvSpPr>
                  <a:spLocks/>
                </p:cNvSpPr>
                <p:nvPr/>
              </p:nvSpPr>
              <p:spPr bwMode="auto">
                <a:xfrm>
                  <a:off x="2069429" y="2469112"/>
                  <a:ext cx="1034793" cy="2844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Oval 94"/>
                <p:cNvSpPr>
                  <a:spLocks/>
                </p:cNvSpPr>
                <p:nvPr/>
              </p:nvSpPr>
              <p:spPr bwMode="auto">
                <a:xfrm>
                  <a:off x="2063177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Oval 95"/>
                <p:cNvSpPr>
                  <a:spLocks/>
                </p:cNvSpPr>
                <p:nvPr/>
              </p:nvSpPr>
              <p:spPr bwMode="auto">
                <a:xfrm>
                  <a:off x="2135082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Oval 96"/>
                <p:cNvSpPr>
                  <a:spLocks/>
                </p:cNvSpPr>
                <p:nvPr/>
              </p:nvSpPr>
              <p:spPr bwMode="auto">
                <a:xfrm>
                  <a:off x="220073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Oval 97"/>
                <p:cNvSpPr>
                  <a:spLocks/>
                </p:cNvSpPr>
                <p:nvPr/>
              </p:nvSpPr>
              <p:spPr bwMode="auto">
                <a:xfrm>
                  <a:off x="2269510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Oval 98"/>
                <p:cNvSpPr>
                  <a:spLocks/>
                </p:cNvSpPr>
                <p:nvPr/>
              </p:nvSpPr>
              <p:spPr bwMode="auto">
                <a:xfrm>
                  <a:off x="2341415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Oval 99"/>
                <p:cNvSpPr>
                  <a:spLocks/>
                </p:cNvSpPr>
                <p:nvPr/>
              </p:nvSpPr>
              <p:spPr bwMode="auto">
                <a:xfrm>
                  <a:off x="2410193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Oval 100"/>
                <p:cNvSpPr>
                  <a:spLocks/>
                </p:cNvSpPr>
                <p:nvPr/>
              </p:nvSpPr>
              <p:spPr bwMode="auto">
                <a:xfrm>
                  <a:off x="2475843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Oval 101"/>
                <p:cNvSpPr>
                  <a:spLocks/>
                </p:cNvSpPr>
                <p:nvPr/>
              </p:nvSpPr>
              <p:spPr bwMode="auto">
                <a:xfrm>
                  <a:off x="254774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Oval 102"/>
                <p:cNvSpPr>
                  <a:spLocks/>
                </p:cNvSpPr>
                <p:nvPr/>
              </p:nvSpPr>
              <p:spPr bwMode="auto">
                <a:xfrm>
                  <a:off x="2616526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Oval 103"/>
                <p:cNvSpPr>
                  <a:spLocks/>
                </p:cNvSpPr>
                <p:nvPr/>
              </p:nvSpPr>
              <p:spPr bwMode="auto">
                <a:xfrm>
                  <a:off x="2682176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Oval 104"/>
                <p:cNvSpPr>
                  <a:spLocks/>
                </p:cNvSpPr>
                <p:nvPr/>
              </p:nvSpPr>
              <p:spPr bwMode="auto">
                <a:xfrm>
                  <a:off x="2754081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Oval 105"/>
                <p:cNvSpPr>
                  <a:spLocks/>
                </p:cNvSpPr>
                <p:nvPr/>
              </p:nvSpPr>
              <p:spPr bwMode="auto">
                <a:xfrm>
                  <a:off x="2822859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Oval 106"/>
                <p:cNvSpPr>
                  <a:spLocks/>
                </p:cNvSpPr>
                <p:nvPr/>
              </p:nvSpPr>
              <p:spPr bwMode="auto">
                <a:xfrm>
                  <a:off x="2891636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Oval 107"/>
                <p:cNvSpPr>
                  <a:spLocks/>
                </p:cNvSpPr>
                <p:nvPr/>
              </p:nvSpPr>
              <p:spPr bwMode="auto">
                <a:xfrm>
                  <a:off x="2960414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Oval 108"/>
                <p:cNvSpPr>
                  <a:spLocks/>
                </p:cNvSpPr>
                <p:nvPr/>
              </p:nvSpPr>
              <p:spPr bwMode="auto">
                <a:xfrm>
                  <a:off x="302919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03" name="Freeform: Shape 90"/>
              <p:cNvSpPr>
                <a:spLocks/>
              </p:cNvSpPr>
              <p:nvPr/>
            </p:nvSpPr>
            <p:spPr bwMode="auto">
              <a:xfrm>
                <a:off x="2066304" y="2400334"/>
                <a:ext cx="215713" cy="137555"/>
              </a:xfrm>
              <a:custGeom>
                <a:avLst/>
                <a:gdLst/>
                <a:ahLst/>
                <a:cxnLst>
                  <a:cxn ang="0">
                    <a:pos x="86" y="43"/>
                  </a:cxn>
                  <a:cxn ang="0">
                    <a:pos x="75" y="54"/>
                  </a:cxn>
                  <a:cxn ang="0">
                    <a:pos x="11" y="54"/>
                  </a:cxn>
                  <a:cxn ang="0">
                    <a:pos x="0" y="43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75" y="0"/>
                  </a:cxn>
                  <a:cxn ang="0">
                    <a:pos x="86" y="10"/>
                  </a:cxn>
                  <a:cxn ang="0">
                    <a:pos x="86" y="43"/>
                  </a:cxn>
                </a:cxnLst>
                <a:rect l="0" t="0" r="r" b="b"/>
                <a:pathLst>
                  <a:path w="86" h="54">
                    <a:moveTo>
                      <a:pt x="86" y="43"/>
                    </a:moveTo>
                    <a:cubicBezTo>
                      <a:pt x="86" y="49"/>
                      <a:pt x="81" y="54"/>
                      <a:pt x="75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5" y="54"/>
                      <a:pt x="0" y="49"/>
                      <a:pt x="0" y="4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1" y="0"/>
                      <a:pt x="86" y="5"/>
                      <a:pt x="86" y="10"/>
                    </a:cubicBezTo>
                    <a:lnTo>
                      <a:pt x="86" y="4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91"/>
              <p:cNvSpPr>
                <a:spLocks/>
              </p:cNvSpPr>
              <p:nvPr/>
            </p:nvSpPr>
            <p:spPr bwMode="auto">
              <a:xfrm>
                <a:off x="2063177" y="1384301"/>
                <a:ext cx="1147338" cy="1153590"/>
              </a:xfrm>
              <a:custGeom>
                <a:avLst/>
                <a:gdLst/>
                <a:ahLst/>
                <a:cxnLst>
                  <a:cxn ang="0">
                    <a:pos x="403" y="0"/>
                  </a:cxn>
                  <a:cxn ang="0">
                    <a:pos x="98" y="0"/>
                  </a:cxn>
                  <a:cxn ang="0">
                    <a:pos x="93" y="0"/>
                  </a:cxn>
                  <a:cxn ang="0">
                    <a:pos x="0" y="0"/>
                  </a:cxn>
                  <a:cxn ang="0">
                    <a:pos x="45" y="34"/>
                  </a:cxn>
                  <a:cxn ang="0">
                    <a:pos x="45" y="49"/>
                  </a:cxn>
                  <a:cxn ang="0">
                    <a:pos x="45" y="53"/>
                  </a:cxn>
                  <a:cxn ang="0">
                    <a:pos x="45" y="404"/>
                  </a:cxn>
                  <a:cxn ang="0">
                    <a:pos x="45" y="408"/>
                  </a:cxn>
                  <a:cxn ang="0">
                    <a:pos x="45" y="408"/>
                  </a:cxn>
                  <a:cxn ang="0">
                    <a:pos x="7" y="457"/>
                  </a:cxn>
                  <a:cxn ang="0">
                    <a:pos x="130" y="457"/>
                  </a:cxn>
                  <a:cxn ang="0">
                    <a:pos x="130" y="456"/>
                  </a:cxn>
                  <a:cxn ang="0">
                    <a:pos x="403" y="456"/>
                  </a:cxn>
                  <a:cxn ang="0">
                    <a:pos x="455" y="404"/>
                  </a:cxn>
                  <a:cxn ang="0">
                    <a:pos x="455" y="53"/>
                  </a:cxn>
                  <a:cxn ang="0">
                    <a:pos x="403" y="0"/>
                  </a:cxn>
                </a:cxnLst>
                <a:rect l="0" t="0" r="r" b="b"/>
                <a:pathLst>
                  <a:path w="455" h="457">
                    <a:moveTo>
                      <a:pt x="403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6" y="0"/>
                      <a:pt x="95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1"/>
                      <a:pt x="45" y="34"/>
                      <a:pt x="45" y="34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0"/>
                      <a:pt x="45" y="52"/>
                      <a:pt x="45" y="53"/>
                    </a:cubicBezTo>
                    <a:cubicBezTo>
                      <a:pt x="45" y="404"/>
                      <a:pt x="45" y="404"/>
                      <a:pt x="45" y="404"/>
                    </a:cubicBezTo>
                    <a:cubicBezTo>
                      <a:pt x="45" y="405"/>
                      <a:pt x="45" y="407"/>
                      <a:pt x="45" y="408"/>
                    </a:cubicBezTo>
                    <a:cubicBezTo>
                      <a:pt x="45" y="408"/>
                      <a:pt x="45" y="408"/>
                      <a:pt x="45" y="408"/>
                    </a:cubicBezTo>
                    <a:cubicBezTo>
                      <a:pt x="45" y="408"/>
                      <a:pt x="46" y="457"/>
                      <a:pt x="7" y="457"/>
                    </a:cubicBezTo>
                    <a:cubicBezTo>
                      <a:pt x="130" y="457"/>
                      <a:pt x="130" y="457"/>
                      <a:pt x="130" y="457"/>
                    </a:cubicBezTo>
                    <a:cubicBezTo>
                      <a:pt x="130" y="456"/>
                      <a:pt x="130" y="456"/>
                      <a:pt x="130" y="456"/>
                    </a:cubicBezTo>
                    <a:cubicBezTo>
                      <a:pt x="403" y="456"/>
                      <a:pt x="403" y="456"/>
                      <a:pt x="403" y="456"/>
                    </a:cubicBezTo>
                    <a:cubicBezTo>
                      <a:pt x="432" y="456"/>
                      <a:pt x="455" y="433"/>
                      <a:pt x="455" y="404"/>
                    </a:cubicBezTo>
                    <a:cubicBezTo>
                      <a:pt x="455" y="53"/>
                      <a:pt x="455" y="53"/>
                      <a:pt x="455" y="53"/>
                    </a:cubicBezTo>
                    <a:cubicBezTo>
                      <a:pt x="455" y="24"/>
                      <a:pt x="432" y="0"/>
                      <a:pt x="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92"/>
              <p:cNvSpPr>
                <a:spLocks/>
              </p:cNvSpPr>
              <p:nvPr/>
            </p:nvSpPr>
            <p:spPr bwMode="auto">
              <a:xfrm>
                <a:off x="2275762" y="1584382"/>
                <a:ext cx="834712" cy="834712"/>
              </a:xfrm>
              <a:custGeom>
                <a:avLst/>
                <a:gdLst/>
                <a:ahLst/>
                <a:cxnLst>
                  <a:cxn ang="0">
                    <a:pos x="331" y="320"/>
                  </a:cxn>
                  <a:cxn ang="0">
                    <a:pos x="321" y="331"/>
                  </a:cxn>
                  <a:cxn ang="0">
                    <a:pos x="11" y="331"/>
                  </a:cxn>
                  <a:cxn ang="0">
                    <a:pos x="0" y="320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321" y="0"/>
                  </a:cxn>
                  <a:cxn ang="0">
                    <a:pos x="331" y="10"/>
                  </a:cxn>
                  <a:cxn ang="0">
                    <a:pos x="331" y="320"/>
                  </a:cxn>
                </a:cxnLst>
                <a:rect l="0" t="0" r="r" b="b"/>
                <a:pathLst>
                  <a:path w="331" h="331">
                    <a:moveTo>
                      <a:pt x="331" y="320"/>
                    </a:moveTo>
                    <a:cubicBezTo>
                      <a:pt x="331" y="326"/>
                      <a:pt x="326" y="331"/>
                      <a:pt x="321" y="331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5" y="331"/>
                      <a:pt x="0" y="326"/>
                      <a:pt x="0" y="32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21" y="0"/>
                      <a:pt x="321" y="0"/>
                      <a:pt x="321" y="0"/>
                    </a:cubicBezTo>
                    <a:cubicBezTo>
                      <a:pt x="326" y="0"/>
                      <a:pt x="331" y="5"/>
                      <a:pt x="331" y="10"/>
                    </a:cubicBezTo>
                    <a:lnTo>
                      <a:pt x="331" y="3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109"/>
            <p:cNvGrpSpPr/>
            <p:nvPr/>
          </p:nvGrpSpPr>
          <p:grpSpPr>
            <a:xfrm>
              <a:off x="4010560" y="2138427"/>
              <a:ext cx="1566515" cy="1946405"/>
              <a:chOff x="3357448" y="1384301"/>
              <a:chExt cx="1147338" cy="1425574"/>
            </a:xfrm>
          </p:grpSpPr>
          <p:grpSp>
            <p:nvGrpSpPr>
              <p:cNvPr id="82" name="Group 110"/>
              <p:cNvGrpSpPr/>
              <p:nvPr/>
            </p:nvGrpSpPr>
            <p:grpSpPr>
              <a:xfrm>
                <a:off x="3357448" y="2469112"/>
                <a:ext cx="1044171" cy="340763"/>
                <a:chOff x="3357448" y="2469112"/>
                <a:chExt cx="1044171" cy="340763"/>
              </a:xfrm>
              <a:gradFill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</p:grpSpPr>
            <p:sp>
              <p:nvSpPr>
                <p:cNvPr id="86" name="Rectangle 114"/>
                <p:cNvSpPr>
                  <a:spLocks/>
                </p:cNvSpPr>
                <p:nvPr/>
              </p:nvSpPr>
              <p:spPr bwMode="auto">
                <a:xfrm>
                  <a:off x="3360575" y="2469112"/>
                  <a:ext cx="1037918" cy="2844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Oval 115"/>
                <p:cNvSpPr>
                  <a:spLocks/>
                </p:cNvSpPr>
                <p:nvPr/>
              </p:nvSpPr>
              <p:spPr bwMode="auto">
                <a:xfrm>
                  <a:off x="335744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Oval 116"/>
                <p:cNvSpPr>
                  <a:spLocks/>
                </p:cNvSpPr>
                <p:nvPr/>
              </p:nvSpPr>
              <p:spPr bwMode="auto">
                <a:xfrm>
                  <a:off x="3426226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Oval 117"/>
                <p:cNvSpPr>
                  <a:spLocks/>
                </p:cNvSpPr>
                <p:nvPr/>
              </p:nvSpPr>
              <p:spPr bwMode="auto">
                <a:xfrm>
                  <a:off x="349187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Oval 118"/>
                <p:cNvSpPr>
                  <a:spLocks/>
                </p:cNvSpPr>
                <p:nvPr/>
              </p:nvSpPr>
              <p:spPr bwMode="auto">
                <a:xfrm>
                  <a:off x="3563781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Oval 119"/>
                <p:cNvSpPr>
                  <a:spLocks/>
                </p:cNvSpPr>
                <p:nvPr/>
              </p:nvSpPr>
              <p:spPr bwMode="auto">
                <a:xfrm>
                  <a:off x="3632559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Oval 120"/>
                <p:cNvSpPr>
                  <a:spLocks/>
                </p:cNvSpPr>
                <p:nvPr/>
              </p:nvSpPr>
              <p:spPr bwMode="auto">
                <a:xfrm>
                  <a:off x="3698211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3" name="Oval 121"/>
                <p:cNvSpPr>
                  <a:spLocks/>
                </p:cNvSpPr>
                <p:nvPr/>
              </p:nvSpPr>
              <p:spPr bwMode="auto">
                <a:xfrm>
                  <a:off x="3770114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4" name="Oval 122"/>
                <p:cNvSpPr>
                  <a:spLocks/>
                </p:cNvSpPr>
                <p:nvPr/>
              </p:nvSpPr>
              <p:spPr bwMode="auto">
                <a:xfrm>
                  <a:off x="383889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5" name="Oval 123"/>
                <p:cNvSpPr>
                  <a:spLocks/>
                </p:cNvSpPr>
                <p:nvPr/>
              </p:nvSpPr>
              <p:spPr bwMode="auto">
                <a:xfrm>
                  <a:off x="3907670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6" name="Oval 124"/>
                <p:cNvSpPr>
                  <a:spLocks/>
                </p:cNvSpPr>
                <p:nvPr/>
              </p:nvSpPr>
              <p:spPr bwMode="auto">
                <a:xfrm>
                  <a:off x="3976447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7" name="Oval 125"/>
                <p:cNvSpPr>
                  <a:spLocks/>
                </p:cNvSpPr>
                <p:nvPr/>
              </p:nvSpPr>
              <p:spPr bwMode="auto">
                <a:xfrm>
                  <a:off x="4045225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8" name="Oval 126"/>
                <p:cNvSpPr>
                  <a:spLocks/>
                </p:cNvSpPr>
                <p:nvPr/>
              </p:nvSpPr>
              <p:spPr bwMode="auto">
                <a:xfrm>
                  <a:off x="4114003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9" name="Oval 127"/>
                <p:cNvSpPr>
                  <a:spLocks/>
                </p:cNvSpPr>
                <p:nvPr/>
              </p:nvSpPr>
              <p:spPr bwMode="auto">
                <a:xfrm>
                  <a:off x="4182780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Oval 128"/>
                <p:cNvSpPr>
                  <a:spLocks/>
                </p:cNvSpPr>
                <p:nvPr/>
              </p:nvSpPr>
              <p:spPr bwMode="auto">
                <a:xfrm>
                  <a:off x="425155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Oval 129"/>
                <p:cNvSpPr>
                  <a:spLocks/>
                </p:cNvSpPr>
                <p:nvPr/>
              </p:nvSpPr>
              <p:spPr bwMode="auto">
                <a:xfrm>
                  <a:off x="4320336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3" name="Freeform: Shape 111"/>
              <p:cNvSpPr>
                <a:spLocks/>
              </p:cNvSpPr>
              <p:nvPr/>
            </p:nvSpPr>
            <p:spPr bwMode="auto">
              <a:xfrm>
                <a:off x="3360575" y="2400334"/>
                <a:ext cx="212586" cy="137555"/>
              </a:xfrm>
              <a:custGeom>
                <a:avLst/>
                <a:gdLst/>
                <a:ahLst/>
                <a:cxnLst>
                  <a:cxn ang="0">
                    <a:pos x="85" y="43"/>
                  </a:cxn>
                  <a:cxn ang="0">
                    <a:pos x="74" y="54"/>
                  </a:cxn>
                  <a:cxn ang="0">
                    <a:pos x="10" y="54"/>
                  </a:cxn>
                  <a:cxn ang="0">
                    <a:pos x="0" y="43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74" y="0"/>
                  </a:cxn>
                  <a:cxn ang="0">
                    <a:pos x="85" y="10"/>
                  </a:cxn>
                  <a:cxn ang="0">
                    <a:pos x="85" y="43"/>
                  </a:cxn>
                </a:cxnLst>
                <a:rect l="0" t="0" r="r" b="b"/>
                <a:pathLst>
                  <a:path w="85" h="54">
                    <a:moveTo>
                      <a:pt x="85" y="43"/>
                    </a:moveTo>
                    <a:cubicBezTo>
                      <a:pt x="85" y="49"/>
                      <a:pt x="80" y="54"/>
                      <a:pt x="74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4"/>
                      <a:pt x="0" y="49"/>
                      <a:pt x="0" y="4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0" y="0"/>
                      <a:pt x="85" y="5"/>
                      <a:pt x="85" y="10"/>
                    </a:cubicBezTo>
                    <a:lnTo>
                      <a:pt x="85" y="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12"/>
              <p:cNvSpPr>
                <a:spLocks/>
              </p:cNvSpPr>
              <p:nvPr/>
            </p:nvSpPr>
            <p:spPr bwMode="auto">
              <a:xfrm>
                <a:off x="3357448" y="1384301"/>
                <a:ext cx="1147338" cy="1153590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97" y="0"/>
                  </a:cxn>
                  <a:cxn ang="0">
                    <a:pos x="93" y="0"/>
                  </a:cxn>
                  <a:cxn ang="0">
                    <a:pos x="0" y="0"/>
                  </a:cxn>
                  <a:cxn ang="0">
                    <a:pos x="44" y="34"/>
                  </a:cxn>
                  <a:cxn ang="0">
                    <a:pos x="44" y="49"/>
                  </a:cxn>
                  <a:cxn ang="0">
                    <a:pos x="44" y="53"/>
                  </a:cxn>
                  <a:cxn ang="0">
                    <a:pos x="44" y="404"/>
                  </a:cxn>
                  <a:cxn ang="0">
                    <a:pos x="44" y="408"/>
                  </a:cxn>
                  <a:cxn ang="0">
                    <a:pos x="44" y="408"/>
                  </a:cxn>
                  <a:cxn ang="0">
                    <a:pos x="6" y="457"/>
                  </a:cxn>
                  <a:cxn ang="0">
                    <a:pos x="130" y="457"/>
                  </a:cxn>
                  <a:cxn ang="0">
                    <a:pos x="129" y="456"/>
                  </a:cxn>
                  <a:cxn ang="0">
                    <a:pos x="402" y="456"/>
                  </a:cxn>
                  <a:cxn ang="0">
                    <a:pos x="455" y="404"/>
                  </a:cxn>
                  <a:cxn ang="0">
                    <a:pos x="455" y="53"/>
                  </a:cxn>
                  <a:cxn ang="0">
                    <a:pos x="402" y="0"/>
                  </a:cxn>
                </a:cxnLst>
                <a:rect l="0" t="0" r="r" b="b"/>
                <a:pathLst>
                  <a:path w="455" h="457">
                    <a:moveTo>
                      <a:pt x="402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6" y="0"/>
                      <a:pt x="94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1"/>
                      <a:pt x="44" y="34"/>
                      <a:pt x="44" y="34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4" y="52"/>
                      <a:pt x="44" y="53"/>
                    </a:cubicBezTo>
                    <a:cubicBezTo>
                      <a:pt x="44" y="404"/>
                      <a:pt x="44" y="404"/>
                      <a:pt x="44" y="404"/>
                    </a:cubicBezTo>
                    <a:cubicBezTo>
                      <a:pt x="44" y="405"/>
                      <a:pt x="44" y="407"/>
                      <a:pt x="44" y="408"/>
                    </a:cubicBezTo>
                    <a:cubicBezTo>
                      <a:pt x="44" y="408"/>
                      <a:pt x="44" y="408"/>
                      <a:pt x="44" y="408"/>
                    </a:cubicBezTo>
                    <a:cubicBezTo>
                      <a:pt x="44" y="408"/>
                      <a:pt x="45" y="457"/>
                      <a:pt x="6" y="457"/>
                    </a:cubicBezTo>
                    <a:cubicBezTo>
                      <a:pt x="130" y="457"/>
                      <a:pt x="130" y="457"/>
                      <a:pt x="130" y="457"/>
                    </a:cubicBezTo>
                    <a:cubicBezTo>
                      <a:pt x="129" y="456"/>
                      <a:pt x="129" y="456"/>
                      <a:pt x="129" y="456"/>
                    </a:cubicBezTo>
                    <a:cubicBezTo>
                      <a:pt x="402" y="456"/>
                      <a:pt x="402" y="456"/>
                      <a:pt x="402" y="456"/>
                    </a:cubicBezTo>
                    <a:cubicBezTo>
                      <a:pt x="431" y="456"/>
                      <a:pt x="455" y="433"/>
                      <a:pt x="455" y="404"/>
                    </a:cubicBezTo>
                    <a:cubicBezTo>
                      <a:pt x="455" y="53"/>
                      <a:pt x="455" y="53"/>
                      <a:pt x="455" y="53"/>
                    </a:cubicBezTo>
                    <a:cubicBezTo>
                      <a:pt x="455" y="24"/>
                      <a:pt x="431" y="0"/>
                      <a:pt x="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13"/>
              <p:cNvSpPr>
                <a:spLocks/>
              </p:cNvSpPr>
              <p:nvPr/>
            </p:nvSpPr>
            <p:spPr bwMode="auto">
              <a:xfrm>
                <a:off x="3566908" y="1584382"/>
                <a:ext cx="834712" cy="834712"/>
              </a:xfrm>
              <a:custGeom>
                <a:avLst/>
                <a:gdLst/>
                <a:ahLst/>
                <a:cxnLst>
                  <a:cxn ang="0">
                    <a:pos x="331" y="320"/>
                  </a:cxn>
                  <a:cxn ang="0">
                    <a:pos x="321" y="331"/>
                  </a:cxn>
                  <a:cxn ang="0">
                    <a:pos x="11" y="331"/>
                  </a:cxn>
                  <a:cxn ang="0">
                    <a:pos x="0" y="320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321" y="0"/>
                  </a:cxn>
                  <a:cxn ang="0">
                    <a:pos x="331" y="10"/>
                  </a:cxn>
                  <a:cxn ang="0">
                    <a:pos x="331" y="320"/>
                  </a:cxn>
                </a:cxnLst>
                <a:rect l="0" t="0" r="r" b="b"/>
                <a:pathLst>
                  <a:path w="331" h="331">
                    <a:moveTo>
                      <a:pt x="331" y="320"/>
                    </a:moveTo>
                    <a:cubicBezTo>
                      <a:pt x="331" y="326"/>
                      <a:pt x="327" y="331"/>
                      <a:pt x="321" y="331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5" y="331"/>
                      <a:pt x="0" y="326"/>
                      <a:pt x="0" y="32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21" y="0"/>
                      <a:pt x="321" y="0"/>
                      <a:pt x="321" y="0"/>
                    </a:cubicBezTo>
                    <a:cubicBezTo>
                      <a:pt x="327" y="0"/>
                      <a:pt x="331" y="5"/>
                      <a:pt x="331" y="10"/>
                    </a:cubicBezTo>
                    <a:lnTo>
                      <a:pt x="331" y="3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130"/>
            <p:cNvGrpSpPr/>
            <p:nvPr/>
          </p:nvGrpSpPr>
          <p:grpSpPr>
            <a:xfrm>
              <a:off x="6625841" y="2138427"/>
              <a:ext cx="1566515" cy="1946405"/>
              <a:chOff x="4648594" y="1384301"/>
              <a:chExt cx="1147338" cy="1425574"/>
            </a:xfrm>
          </p:grpSpPr>
          <p:grpSp>
            <p:nvGrpSpPr>
              <p:cNvPr id="62" name="Group 131"/>
              <p:cNvGrpSpPr/>
              <p:nvPr/>
            </p:nvGrpSpPr>
            <p:grpSpPr>
              <a:xfrm>
                <a:off x="4648594" y="2469112"/>
                <a:ext cx="1044170" cy="340763"/>
                <a:chOff x="4648594" y="2469112"/>
                <a:chExt cx="1044170" cy="340763"/>
              </a:xfr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p:grpSpPr>
            <p:sp>
              <p:nvSpPr>
                <p:cNvPr id="66" name="Rectangle 135"/>
                <p:cNvSpPr>
                  <a:spLocks/>
                </p:cNvSpPr>
                <p:nvPr/>
              </p:nvSpPr>
              <p:spPr bwMode="auto">
                <a:xfrm>
                  <a:off x="4651719" y="2469112"/>
                  <a:ext cx="1037918" cy="2844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Oval 136"/>
                <p:cNvSpPr>
                  <a:spLocks/>
                </p:cNvSpPr>
                <p:nvPr/>
              </p:nvSpPr>
              <p:spPr bwMode="auto">
                <a:xfrm>
                  <a:off x="4648594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Oval 137"/>
                <p:cNvSpPr>
                  <a:spLocks/>
                </p:cNvSpPr>
                <p:nvPr/>
              </p:nvSpPr>
              <p:spPr bwMode="auto">
                <a:xfrm>
                  <a:off x="4714244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Oval 138"/>
                <p:cNvSpPr>
                  <a:spLocks/>
                </p:cNvSpPr>
                <p:nvPr/>
              </p:nvSpPr>
              <p:spPr bwMode="auto">
                <a:xfrm>
                  <a:off x="4786149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Oval 212"/>
                <p:cNvSpPr>
                  <a:spLocks/>
                </p:cNvSpPr>
                <p:nvPr/>
              </p:nvSpPr>
              <p:spPr bwMode="auto">
                <a:xfrm>
                  <a:off x="4854927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Oval 213"/>
                <p:cNvSpPr>
                  <a:spLocks/>
                </p:cNvSpPr>
                <p:nvPr/>
              </p:nvSpPr>
              <p:spPr bwMode="auto">
                <a:xfrm>
                  <a:off x="4923705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Oval 214"/>
                <p:cNvSpPr>
                  <a:spLocks/>
                </p:cNvSpPr>
                <p:nvPr/>
              </p:nvSpPr>
              <p:spPr bwMode="auto">
                <a:xfrm>
                  <a:off x="499248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Oval 215"/>
                <p:cNvSpPr>
                  <a:spLocks/>
                </p:cNvSpPr>
                <p:nvPr/>
              </p:nvSpPr>
              <p:spPr bwMode="auto">
                <a:xfrm>
                  <a:off x="5061260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Oval 216"/>
                <p:cNvSpPr>
                  <a:spLocks/>
                </p:cNvSpPr>
                <p:nvPr/>
              </p:nvSpPr>
              <p:spPr bwMode="auto">
                <a:xfrm>
                  <a:off x="513003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Oval 217"/>
                <p:cNvSpPr>
                  <a:spLocks/>
                </p:cNvSpPr>
                <p:nvPr/>
              </p:nvSpPr>
              <p:spPr bwMode="auto">
                <a:xfrm>
                  <a:off x="5198815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Oval 218"/>
                <p:cNvSpPr>
                  <a:spLocks/>
                </p:cNvSpPr>
                <p:nvPr/>
              </p:nvSpPr>
              <p:spPr bwMode="auto">
                <a:xfrm>
                  <a:off x="5267593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Oval 219"/>
                <p:cNvSpPr>
                  <a:spLocks/>
                </p:cNvSpPr>
                <p:nvPr/>
              </p:nvSpPr>
              <p:spPr bwMode="auto">
                <a:xfrm>
                  <a:off x="5336371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Oval 220"/>
                <p:cNvSpPr>
                  <a:spLocks/>
                </p:cNvSpPr>
                <p:nvPr/>
              </p:nvSpPr>
              <p:spPr bwMode="auto">
                <a:xfrm>
                  <a:off x="5405148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Oval 221"/>
                <p:cNvSpPr>
                  <a:spLocks/>
                </p:cNvSpPr>
                <p:nvPr/>
              </p:nvSpPr>
              <p:spPr bwMode="auto">
                <a:xfrm>
                  <a:off x="5473926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Oval 222"/>
                <p:cNvSpPr>
                  <a:spLocks/>
                </p:cNvSpPr>
                <p:nvPr/>
              </p:nvSpPr>
              <p:spPr bwMode="auto">
                <a:xfrm>
                  <a:off x="5542704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Oval 223"/>
                <p:cNvSpPr>
                  <a:spLocks/>
                </p:cNvSpPr>
                <p:nvPr/>
              </p:nvSpPr>
              <p:spPr bwMode="auto">
                <a:xfrm>
                  <a:off x="5614607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3" name="Freeform: Shape 132"/>
              <p:cNvSpPr>
                <a:spLocks/>
              </p:cNvSpPr>
              <p:nvPr/>
            </p:nvSpPr>
            <p:spPr bwMode="auto">
              <a:xfrm>
                <a:off x="4648594" y="2400334"/>
                <a:ext cx="215713" cy="137555"/>
              </a:xfrm>
              <a:custGeom>
                <a:avLst/>
                <a:gdLst/>
                <a:ahLst/>
                <a:cxnLst>
                  <a:cxn ang="0">
                    <a:pos x="85" y="43"/>
                  </a:cxn>
                  <a:cxn ang="0">
                    <a:pos x="75" y="54"/>
                  </a:cxn>
                  <a:cxn ang="0">
                    <a:pos x="11" y="54"/>
                  </a:cxn>
                  <a:cxn ang="0">
                    <a:pos x="0" y="43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75" y="0"/>
                  </a:cxn>
                  <a:cxn ang="0">
                    <a:pos x="85" y="10"/>
                  </a:cxn>
                  <a:cxn ang="0">
                    <a:pos x="85" y="43"/>
                  </a:cxn>
                </a:cxnLst>
                <a:rect l="0" t="0" r="r" b="b"/>
                <a:pathLst>
                  <a:path w="85" h="54">
                    <a:moveTo>
                      <a:pt x="85" y="43"/>
                    </a:moveTo>
                    <a:cubicBezTo>
                      <a:pt x="85" y="49"/>
                      <a:pt x="80" y="54"/>
                      <a:pt x="75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5" y="54"/>
                      <a:pt x="0" y="49"/>
                      <a:pt x="0" y="4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5" y="5"/>
                      <a:pt x="85" y="10"/>
                    </a:cubicBezTo>
                    <a:lnTo>
                      <a:pt x="85" y="4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133"/>
              <p:cNvSpPr>
                <a:spLocks/>
              </p:cNvSpPr>
              <p:nvPr/>
            </p:nvSpPr>
            <p:spPr bwMode="auto">
              <a:xfrm>
                <a:off x="4648594" y="1384301"/>
                <a:ext cx="1147338" cy="1153590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97" y="0"/>
                  </a:cxn>
                  <a:cxn ang="0">
                    <a:pos x="93" y="0"/>
                  </a:cxn>
                  <a:cxn ang="0">
                    <a:pos x="0" y="0"/>
                  </a:cxn>
                  <a:cxn ang="0">
                    <a:pos x="45" y="34"/>
                  </a:cxn>
                  <a:cxn ang="0">
                    <a:pos x="45" y="49"/>
                  </a:cxn>
                  <a:cxn ang="0">
                    <a:pos x="44" y="53"/>
                  </a:cxn>
                  <a:cxn ang="0">
                    <a:pos x="44" y="404"/>
                  </a:cxn>
                  <a:cxn ang="0">
                    <a:pos x="45" y="408"/>
                  </a:cxn>
                  <a:cxn ang="0">
                    <a:pos x="44" y="408"/>
                  </a:cxn>
                  <a:cxn ang="0">
                    <a:pos x="6" y="457"/>
                  </a:cxn>
                  <a:cxn ang="0">
                    <a:pos x="130" y="457"/>
                  </a:cxn>
                  <a:cxn ang="0">
                    <a:pos x="129" y="456"/>
                  </a:cxn>
                  <a:cxn ang="0">
                    <a:pos x="402" y="456"/>
                  </a:cxn>
                  <a:cxn ang="0">
                    <a:pos x="455" y="404"/>
                  </a:cxn>
                  <a:cxn ang="0">
                    <a:pos x="455" y="53"/>
                  </a:cxn>
                  <a:cxn ang="0">
                    <a:pos x="402" y="0"/>
                  </a:cxn>
                </a:cxnLst>
                <a:rect l="0" t="0" r="r" b="b"/>
                <a:pathLst>
                  <a:path w="455" h="457">
                    <a:moveTo>
                      <a:pt x="402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6" y="0"/>
                      <a:pt x="94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1"/>
                      <a:pt x="45" y="34"/>
                      <a:pt x="45" y="34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50"/>
                      <a:pt x="44" y="52"/>
                      <a:pt x="44" y="53"/>
                    </a:cubicBezTo>
                    <a:cubicBezTo>
                      <a:pt x="44" y="404"/>
                      <a:pt x="44" y="404"/>
                      <a:pt x="44" y="404"/>
                    </a:cubicBezTo>
                    <a:cubicBezTo>
                      <a:pt x="44" y="405"/>
                      <a:pt x="44" y="407"/>
                      <a:pt x="45" y="408"/>
                    </a:cubicBezTo>
                    <a:cubicBezTo>
                      <a:pt x="44" y="408"/>
                      <a:pt x="44" y="408"/>
                      <a:pt x="44" y="408"/>
                    </a:cubicBezTo>
                    <a:cubicBezTo>
                      <a:pt x="44" y="408"/>
                      <a:pt x="45" y="457"/>
                      <a:pt x="6" y="457"/>
                    </a:cubicBezTo>
                    <a:cubicBezTo>
                      <a:pt x="130" y="457"/>
                      <a:pt x="130" y="457"/>
                      <a:pt x="130" y="457"/>
                    </a:cubicBezTo>
                    <a:cubicBezTo>
                      <a:pt x="129" y="456"/>
                      <a:pt x="129" y="456"/>
                      <a:pt x="129" y="456"/>
                    </a:cubicBezTo>
                    <a:cubicBezTo>
                      <a:pt x="402" y="456"/>
                      <a:pt x="402" y="456"/>
                      <a:pt x="402" y="456"/>
                    </a:cubicBezTo>
                    <a:cubicBezTo>
                      <a:pt x="431" y="456"/>
                      <a:pt x="455" y="433"/>
                      <a:pt x="455" y="404"/>
                    </a:cubicBezTo>
                    <a:cubicBezTo>
                      <a:pt x="455" y="53"/>
                      <a:pt x="455" y="53"/>
                      <a:pt x="455" y="53"/>
                    </a:cubicBezTo>
                    <a:cubicBezTo>
                      <a:pt x="455" y="24"/>
                      <a:pt x="431" y="0"/>
                      <a:pt x="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134"/>
              <p:cNvSpPr>
                <a:spLocks/>
              </p:cNvSpPr>
              <p:nvPr/>
            </p:nvSpPr>
            <p:spPr bwMode="auto">
              <a:xfrm>
                <a:off x="4858052" y="1584382"/>
                <a:ext cx="834712" cy="834712"/>
              </a:xfrm>
              <a:custGeom>
                <a:avLst/>
                <a:gdLst/>
                <a:ahLst/>
                <a:cxnLst>
                  <a:cxn ang="0">
                    <a:pos x="331" y="320"/>
                  </a:cxn>
                  <a:cxn ang="0">
                    <a:pos x="320" y="331"/>
                  </a:cxn>
                  <a:cxn ang="0">
                    <a:pos x="10" y="331"/>
                  </a:cxn>
                  <a:cxn ang="0">
                    <a:pos x="0" y="320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20" y="0"/>
                  </a:cxn>
                  <a:cxn ang="0">
                    <a:pos x="331" y="10"/>
                  </a:cxn>
                  <a:cxn ang="0">
                    <a:pos x="331" y="320"/>
                  </a:cxn>
                </a:cxnLst>
                <a:rect l="0" t="0" r="r" b="b"/>
                <a:pathLst>
                  <a:path w="331" h="331">
                    <a:moveTo>
                      <a:pt x="331" y="320"/>
                    </a:moveTo>
                    <a:cubicBezTo>
                      <a:pt x="331" y="326"/>
                      <a:pt x="326" y="331"/>
                      <a:pt x="320" y="331"/>
                    </a:cubicBezTo>
                    <a:cubicBezTo>
                      <a:pt x="10" y="331"/>
                      <a:pt x="10" y="331"/>
                      <a:pt x="10" y="331"/>
                    </a:cubicBezTo>
                    <a:cubicBezTo>
                      <a:pt x="4" y="331"/>
                      <a:pt x="0" y="326"/>
                      <a:pt x="0" y="32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6" y="0"/>
                      <a:pt x="331" y="5"/>
                      <a:pt x="331" y="10"/>
                    </a:cubicBezTo>
                    <a:lnTo>
                      <a:pt x="331" y="3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224"/>
            <p:cNvGrpSpPr/>
            <p:nvPr/>
          </p:nvGrpSpPr>
          <p:grpSpPr>
            <a:xfrm>
              <a:off x="9241124" y="2138427"/>
              <a:ext cx="1566515" cy="1946405"/>
              <a:chOff x="5939738" y="1384301"/>
              <a:chExt cx="1147338" cy="1425574"/>
            </a:xfrm>
          </p:grpSpPr>
          <p:grpSp>
            <p:nvGrpSpPr>
              <p:cNvPr id="42" name="Group 225"/>
              <p:cNvGrpSpPr/>
              <p:nvPr/>
            </p:nvGrpSpPr>
            <p:grpSpPr>
              <a:xfrm>
                <a:off x="5939738" y="2469112"/>
                <a:ext cx="1044170" cy="340763"/>
                <a:chOff x="5939738" y="2469112"/>
                <a:chExt cx="1044170" cy="340763"/>
              </a:xfrm>
              <a:gradFill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/>
                  </a:gs>
                  <a:gs pos="100000">
                    <a:schemeClr val="accent4"/>
                  </a:gs>
                </a:gsLst>
                <a:lin ang="5400000" scaled="1"/>
              </a:gradFill>
            </p:grpSpPr>
            <p:sp>
              <p:nvSpPr>
                <p:cNvPr id="46" name="Rectangle 229"/>
                <p:cNvSpPr>
                  <a:spLocks/>
                </p:cNvSpPr>
                <p:nvPr/>
              </p:nvSpPr>
              <p:spPr bwMode="auto">
                <a:xfrm>
                  <a:off x="5942865" y="2469112"/>
                  <a:ext cx="1037918" cy="2844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Oval 230"/>
                <p:cNvSpPr>
                  <a:spLocks/>
                </p:cNvSpPr>
                <p:nvPr/>
              </p:nvSpPr>
              <p:spPr bwMode="auto">
                <a:xfrm>
                  <a:off x="5939738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Oval 231"/>
                <p:cNvSpPr>
                  <a:spLocks/>
                </p:cNvSpPr>
                <p:nvPr/>
              </p:nvSpPr>
              <p:spPr bwMode="auto">
                <a:xfrm>
                  <a:off x="6005390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Oval 232"/>
                <p:cNvSpPr>
                  <a:spLocks/>
                </p:cNvSpPr>
                <p:nvPr/>
              </p:nvSpPr>
              <p:spPr bwMode="auto">
                <a:xfrm>
                  <a:off x="6077293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Oval 233"/>
                <p:cNvSpPr>
                  <a:spLocks/>
                </p:cNvSpPr>
                <p:nvPr/>
              </p:nvSpPr>
              <p:spPr bwMode="auto">
                <a:xfrm>
                  <a:off x="6146071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Oval 234"/>
                <p:cNvSpPr>
                  <a:spLocks/>
                </p:cNvSpPr>
                <p:nvPr/>
              </p:nvSpPr>
              <p:spPr bwMode="auto">
                <a:xfrm>
                  <a:off x="6211723" y="2728592"/>
                  <a:ext cx="84410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Oval 235"/>
                <p:cNvSpPr>
                  <a:spLocks/>
                </p:cNvSpPr>
                <p:nvPr/>
              </p:nvSpPr>
              <p:spPr bwMode="auto">
                <a:xfrm>
                  <a:off x="6283626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Oval 236"/>
                <p:cNvSpPr>
                  <a:spLocks/>
                </p:cNvSpPr>
                <p:nvPr/>
              </p:nvSpPr>
              <p:spPr bwMode="auto">
                <a:xfrm>
                  <a:off x="6352404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Oval 237"/>
                <p:cNvSpPr>
                  <a:spLocks/>
                </p:cNvSpPr>
                <p:nvPr/>
              </p:nvSpPr>
              <p:spPr bwMode="auto">
                <a:xfrm>
                  <a:off x="642118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Oval 238"/>
                <p:cNvSpPr>
                  <a:spLocks/>
                </p:cNvSpPr>
                <p:nvPr/>
              </p:nvSpPr>
              <p:spPr bwMode="auto">
                <a:xfrm>
                  <a:off x="6489959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Oval 239"/>
                <p:cNvSpPr>
                  <a:spLocks/>
                </p:cNvSpPr>
                <p:nvPr/>
              </p:nvSpPr>
              <p:spPr bwMode="auto">
                <a:xfrm>
                  <a:off x="6558737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Oval 240"/>
                <p:cNvSpPr>
                  <a:spLocks/>
                </p:cNvSpPr>
                <p:nvPr/>
              </p:nvSpPr>
              <p:spPr bwMode="auto">
                <a:xfrm>
                  <a:off x="6630642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Oval 241"/>
                <p:cNvSpPr>
                  <a:spLocks/>
                </p:cNvSpPr>
                <p:nvPr/>
              </p:nvSpPr>
              <p:spPr bwMode="auto">
                <a:xfrm>
                  <a:off x="6696292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Oval 242"/>
                <p:cNvSpPr>
                  <a:spLocks/>
                </p:cNvSpPr>
                <p:nvPr/>
              </p:nvSpPr>
              <p:spPr bwMode="auto">
                <a:xfrm>
                  <a:off x="6765070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Oval 243"/>
                <p:cNvSpPr>
                  <a:spLocks/>
                </p:cNvSpPr>
                <p:nvPr/>
              </p:nvSpPr>
              <p:spPr bwMode="auto">
                <a:xfrm>
                  <a:off x="6836975" y="2728592"/>
                  <a:ext cx="78157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Oval 244"/>
                <p:cNvSpPr>
                  <a:spLocks/>
                </p:cNvSpPr>
                <p:nvPr/>
              </p:nvSpPr>
              <p:spPr bwMode="auto">
                <a:xfrm>
                  <a:off x="6902625" y="2728592"/>
                  <a:ext cx="81283" cy="8128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Freeform: Shape 226"/>
              <p:cNvSpPr>
                <a:spLocks/>
              </p:cNvSpPr>
              <p:nvPr/>
            </p:nvSpPr>
            <p:spPr bwMode="auto">
              <a:xfrm>
                <a:off x="5939738" y="2400334"/>
                <a:ext cx="215713" cy="137555"/>
              </a:xfrm>
              <a:custGeom>
                <a:avLst/>
                <a:gdLst/>
                <a:ahLst/>
                <a:cxnLst>
                  <a:cxn ang="0">
                    <a:pos x="85" y="43"/>
                  </a:cxn>
                  <a:cxn ang="0">
                    <a:pos x="75" y="54"/>
                  </a:cxn>
                  <a:cxn ang="0">
                    <a:pos x="11" y="54"/>
                  </a:cxn>
                  <a:cxn ang="0">
                    <a:pos x="0" y="43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75" y="0"/>
                  </a:cxn>
                  <a:cxn ang="0">
                    <a:pos x="85" y="10"/>
                  </a:cxn>
                  <a:cxn ang="0">
                    <a:pos x="85" y="43"/>
                  </a:cxn>
                </a:cxnLst>
                <a:rect l="0" t="0" r="r" b="b"/>
                <a:pathLst>
                  <a:path w="85" h="54">
                    <a:moveTo>
                      <a:pt x="85" y="43"/>
                    </a:moveTo>
                    <a:cubicBezTo>
                      <a:pt x="85" y="49"/>
                      <a:pt x="81" y="54"/>
                      <a:pt x="75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5" y="54"/>
                      <a:pt x="0" y="49"/>
                      <a:pt x="0" y="4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1" y="0"/>
                      <a:pt x="85" y="5"/>
                      <a:pt x="85" y="10"/>
                    </a:cubicBezTo>
                    <a:lnTo>
                      <a:pt x="85" y="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27"/>
              <p:cNvSpPr>
                <a:spLocks/>
              </p:cNvSpPr>
              <p:nvPr/>
            </p:nvSpPr>
            <p:spPr bwMode="auto">
              <a:xfrm>
                <a:off x="5939738" y="1384301"/>
                <a:ext cx="1147338" cy="1153590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98" y="0"/>
                  </a:cxn>
                  <a:cxn ang="0">
                    <a:pos x="93" y="0"/>
                  </a:cxn>
                  <a:cxn ang="0">
                    <a:pos x="0" y="0"/>
                  </a:cxn>
                  <a:cxn ang="0">
                    <a:pos x="45" y="34"/>
                  </a:cxn>
                  <a:cxn ang="0">
                    <a:pos x="45" y="49"/>
                  </a:cxn>
                  <a:cxn ang="0">
                    <a:pos x="45" y="53"/>
                  </a:cxn>
                  <a:cxn ang="0">
                    <a:pos x="45" y="404"/>
                  </a:cxn>
                  <a:cxn ang="0">
                    <a:pos x="45" y="408"/>
                  </a:cxn>
                  <a:cxn ang="0">
                    <a:pos x="45" y="408"/>
                  </a:cxn>
                  <a:cxn ang="0">
                    <a:pos x="6" y="457"/>
                  </a:cxn>
                  <a:cxn ang="0">
                    <a:pos x="130" y="457"/>
                  </a:cxn>
                  <a:cxn ang="0">
                    <a:pos x="130" y="456"/>
                  </a:cxn>
                  <a:cxn ang="0">
                    <a:pos x="402" y="456"/>
                  </a:cxn>
                  <a:cxn ang="0">
                    <a:pos x="455" y="404"/>
                  </a:cxn>
                  <a:cxn ang="0">
                    <a:pos x="455" y="53"/>
                  </a:cxn>
                  <a:cxn ang="0">
                    <a:pos x="402" y="0"/>
                  </a:cxn>
                </a:cxnLst>
                <a:rect l="0" t="0" r="r" b="b"/>
                <a:pathLst>
                  <a:path w="455" h="457">
                    <a:moveTo>
                      <a:pt x="402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6" y="0"/>
                      <a:pt x="95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1"/>
                      <a:pt x="45" y="34"/>
                      <a:pt x="45" y="34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0"/>
                      <a:pt x="45" y="52"/>
                      <a:pt x="45" y="53"/>
                    </a:cubicBezTo>
                    <a:cubicBezTo>
                      <a:pt x="45" y="404"/>
                      <a:pt x="45" y="404"/>
                      <a:pt x="45" y="404"/>
                    </a:cubicBezTo>
                    <a:cubicBezTo>
                      <a:pt x="45" y="405"/>
                      <a:pt x="45" y="407"/>
                      <a:pt x="45" y="408"/>
                    </a:cubicBezTo>
                    <a:cubicBezTo>
                      <a:pt x="45" y="408"/>
                      <a:pt x="45" y="408"/>
                      <a:pt x="45" y="408"/>
                    </a:cubicBezTo>
                    <a:cubicBezTo>
                      <a:pt x="45" y="408"/>
                      <a:pt x="46" y="457"/>
                      <a:pt x="6" y="457"/>
                    </a:cubicBezTo>
                    <a:cubicBezTo>
                      <a:pt x="130" y="457"/>
                      <a:pt x="130" y="457"/>
                      <a:pt x="130" y="457"/>
                    </a:cubicBezTo>
                    <a:cubicBezTo>
                      <a:pt x="130" y="456"/>
                      <a:pt x="130" y="456"/>
                      <a:pt x="130" y="456"/>
                    </a:cubicBezTo>
                    <a:cubicBezTo>
                      <a:pt x="402" y="456"/>
                      <a:pt x="402" y="456"/>
                      <a:pt x="402" y="456"/>
                    </a:cubicBezTo>
                    <a:cubicBezTo>
                      <a:pt x="432" y="456"/>
                      <a:pt x="455" y="433"/>
                      <a:pt x="455" y="404"/>
                    </a:cubicBezTo>
                    <a:cubicBezTo>
                      <a:pt x="455" y="53"/>
                      <a:pt x="455" y="53"/>
                      <a:pt x="455" y="53"/>
                    </a:cubicBezTo>
                    <a:cubicBezTo>
                      <a:pt x="455" y="24"/>
                      <a:pt x="432" y="0"/>
                      <a:pt x="4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28"/>
              <p:cNvSpPr>
                <a:spLocks/>
              </p:cNvSpPr>
              <p:nvPr/>
            </p:nvSpPr>
            <p:spPr bwMode="auto">
              <a:xfrm>
                <a:off x="6149198" y="1584382"/>
                <a:ext cx="834712" cy="834712"/>
              </a:xfrm>
              <a:custGeom>
                <a:avLst/>
                <a:gdLst/>
                <a:ahLst/>
                <a:cxnLst>
                  <a:cxn ang="0">
                    <a:pos x="331" y="320"/>
                  </a:cxn>
                  <a:cxn ang="0">
                    <a:pos x="320" y="331"/>
                  </a:cxn>
                  <a:cxn ang="0">
                    <a:pos x="10" y="331"/>
                  </a:cxn>
                  <a:cxn ang="0">
                    <a:pos x="0" y="320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20" y="0"/>
                  </a:cxn>
                  <a:cxn ang="0">
                    <a:pos x="331" y="10"/>
                  </a:cxn>
                  <a:cxn ang="0">
                    <a:pos x="331" y="320"/>
                  </a:cxn>
                </a:cxnLst>
                <a:rect l="0" t="0" r="r" b="b"/>
                <a:pathLst>
                  <a:path w="331" h="331">
                    <a:moveTo>
                      <a:pt x="331" y="320"/>
                    </a:moveTo>
                    <a:cubicBezTo>
                      <a:pt x="331" y="326"/>
                      <a:pt x="326" y="331"/>
                      <a:pt x="320" y="331"/>
                    </a:cubicBezTo>
                    <a:cubicBezTo>
                      <a:pt x="10" y="331"/>
                      <a:pt x="10" y="331"/>
                      <a:pt x="10" y="331"/>
                    </a:cubicBezTo>
                    <a:cubicBezTo>
                      <a:pt x="5" y="331"/>
                      <a:pt x="0" y="326"/>
                      <a:pt x="0" y="32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6" y="0"/>
                      <a:pt x="331" y="5"/>
                      <a:pt x="331" y="10"/>
                    </a:cubicBezTo>
                    <a:lnTo>
                      <a:pt x="331" y="3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249"/>
            <p:cNvGrpSpPr/>
            <p:nvPr/>
          </p:nvGrpSpPr>
          <p:grpSpPr>
            <a:xfrm>
              <a:off x="7130717" y="2551425"/>
              <a:ext cx="705793" cy="841536"/>
              <a:chOff x="5735638" y="1004888"/>
              <a:chExt cx="371475" cy="442913"/>
            </a:xfrm>
            <a:solidFill>
              <a:schemeClr val="accent3"/>
            </a:solidFill>
          </p:grpSpPr>
          <p:sp>
            <p:nvSpPr>
              <p:cNvPr id="39" name="Oval 250"/>
              <p:cNvSpPr>
                <a:spLocks/>
              </p:cNvSpPr>
              <p:nvPr/>
            </p:nvSpPr>
            <p:spPr bwMode="auto">
              <a:xfrm>
                <a:off x="5859463" y="1389063"/>
                <a:ext cx="22225" cy="254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251"/>
              <p:cNvSpPr>
                <a:spLocks/>
              </p:cNvSpPr>
              <p:nvPr/>
            </p:nvSpPr>
            <p:spPr bwMode="auto">
              <a:xfrm>
                <a:off x="5919788" y="1169988"/>
                <a:ext cx="98425" cy="984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4" y="4"/>
                  </a:cxn>
                  <a:cxn ang="0">
                    <a:pos x="0" y="13"/>
                  </a:cxn>
                  <a:cxn ang="0">
                    <a:pos x="4" y="22"/>
                  </a:cxn>
                  <a:cxn ang="0">
                    <a:pos x="13" y="26"/>
                  </a:cxn>
                  <a:cxn ang="0">
                    <a:pos x="22" y="22"/>
                  </a:cxn>
                  <a:cxn ang="0">
                    <a:pos x="26" y="13"/>
                  </a:cxn>
                  <a:cxn ang="0">
                    <a:pos x="22" y="4"/>
                  </a:cxn>
                  <a:cxn ang="0">
                    <a:pos x="13" y="0"/>
                  </a:cxn>
                  <a:cxn ang="0">
                    <a:pos x="18" y="19"/>
                  </a:cxn>
                  <a:cxn ang="0">
                    <a:pos x="13" y="21"/>
                  </a:cxn>
                  <a:cxn ang="0">
                    <a:pos x="7" y="19"/>
                  </a:cxn>
                  <a:cxn ang="0">
                    <a:pos x="5" y="13"/>
                  </a:cxn>
                  <a:cxn ang="0">
                    <a:pos x="7" y="8"/>
                  </a:cxn>
                  <a:cxn ang="0">
                    <a:pos x="13" y="6"/>
                  </a:cxn>
                  <a:cxn ang="0">
                    <a:pos x="18" y="8"/>
                  </a:cxn>
                  <a:cxn ang="0">
                    <a:pos x="20" y="13"/>
                  </a:cxn>
                  <a:cxn ang="0">
                    <a:pos x="18" y="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9" y="0"/>
                      <a:pt x="6" y="2"/>
                      <a:pt x="4" y="4"/>
                    </a:cubicBezTo>
                    <a:cubicBezTo>
                      <a:pt x="1" y="6"/>
                      <a:pt x="0" y="10"/>
                      <a:pt x="0" y="13"/>
                    </a:cubicBezTo>
                    <a:cubicBezTo>
                      <a:pt x="0" y="17"/>
                      <a:pt x="1" y="20"/>
                      <a:pt x="4" y="22"/>
                    </a:cubicBezTo>
                    <a:cubicBezTo>
                      <a:pt x="6" y="25"/>
                      <a:pt x="9" y="26"/>
                      <a:pt x="13" y="26"/>
                    </a:cubicBezTo>
                    <a:cubicBezTo>
                      <a:pt x="16" y="26"/>
                      <a:pt x="20" y="25"/>
                      <a:pt x="22" y="22"/>
                    </a:cubicBezTo>
                    <a:cubicBezTo>
                      <a:pt x="24" y="20"/>
                      <a:pt x="26" y="17"/>
                      <a:pt x="26" y="13"/>
                    </a:cubicBezTo>
                    <a:cubicBezTo>
                      <a:pt x="26" y="10"/>
                      <a:pt x="24" y="6"/>
                      <a:pt x="22" y="4"/>
                    </a:cubicBezTo>
                    <a:cubicBezTo>
                      <a:pt x="20" y="2"/>
                      <a:pt x="16" y="0"/>
                      <a:pt x="13" y="0"/>
                    </a:cubicBezTo>
                    <a:close/>
                    <a:moveTo>
                      <a:pt x="18" y="19"/>
                    </a:moveTo>
                    <a:cubicBezTo>
                      <a:pt x="17" y="20"/>
                      <a:pt x="15" y="21"/>
                      <a:pt x="13" y="21"/>
                    </a:cubicBezTo>
                    <a:cubicBezTo>
                      <a:pt x="11" y="21"/>
                      <a:pt x="9" y="20"/>
                      <a:pt x="7" y="19"/>
                    </a:cubicBezTo>
                    <a:cubicBezTo>
                      <a:pt x="6" y="17"/>
                      <a:pt x="5" y="15"/>
                      <a:pt x="5" y="13"/>
                    </a:cubicBezTo>
                    <a:cubicBezTo>
                      <a:pt x="5" y="11"/>
                      <a:pt x="6" y="9"/>
                      <a:pt x="7" y="8"/>
                    </a:cubicBezTo>
                    <a:cubicBezTo>
                      <a:pt x="9" y="6"/>
                      <a:pt x="11" y="6"/>
                      <a:pt x="13" y="6"/>
                    </a:cubicBezTo>
                    <a:cubicBezTo>
                      <a:pt x="15" y="6"/>
                      <a:pt x="17" y="6"/>
                      <a:pt x="18" y="8"/>
                    </a:cubicBezTo>
                    <a:cubicBezTo>
                      <a:pt x="20" y="9"/>
                      <a:pt x="20" y="11"/>
                      <a:pt x="20" y="13"/>
                    </a:cubicBezTo>
                    <a:cubicBezTo>
                      <a:pt x="20" y="15"/>
                      <a:pt x="20" y="17"/>
                      <a:pt x="1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252"/>
              <p:cNvSpPr>
                <a:spLocks/>
              </p:cNvSpPr>
              <p:nvPr/>
            </p:nvSpPr>
            <p:spPr bwMode="auto">
              <a:xfrm>
                <a:off x="5735638" y="1004888"/>
                <a:ext cx="371475" cy="442913"/>
              </a:xfrm>
              <a:custGeom>
                <a:avLst/>
                <a:gdLst/>
                <a:ahLst/>
                <a:cxnLst>
                  <a:cxn ang="0">
                    <a:pos x="69" y="116"/>
                  </a:cxn>
                  <a:cxn ang="0">
                    <a:pos x="60" y="20"/>
                  </a:cxn>
                  <a:cxn ang="0">
                    <a:pos x="27" y="46"/>
                  </a:cxn>
                  <a:cxn ang="0">
                    <a:pos x="26" y="47"/>
                  </a:cxn>
                  <a:cxn ang="0">
                    <a:pos x="25" y="48"/>
                  </a:cxn>
                  <a:cxn ang="0">
                    <a:pos x="25" y="66"/>
                  </a:cxn>
                  <a:cxn ang="0">
                    <a:pos x="25" y="67"/>
                  </a:cxn>
                  <a:cxn ang="0">
                    <a:pos x="26" y="68"/>
                  </a:cxn>
                  <a:cxn ang="0">
                    <a:pos x="30" y="74"/>
                  </a:cxn>
                  <a:cxn ang="0">
                    <a:pos x="29" y="75"/>
                  </a:cxn>
                  <a:cxn ang="0">
                    <a:pos x="44" y="90"/>
                  </a:cxn>
                  <a:cxn ang="0">
                    <a:pos x="45" y="89"/>
                  </a:cxn>
                  <a:cxn ang="0">
                    <a:pos x="53" y="20"/>
                  </a:cxn>
                  <a:cxn ang="0">
                    <a:pos x="52" y="21"/>
                  </a:cxn>
                  <a:cxn ang="0">
                    <a:pos x="44" y="25"/>
                  </a:cxn>
                  <a:cxn ang="0">
                    <a:pos x="43" y="25"/>
                  </a:cxn>
                  <a:cxn ang="0">
                    <a:pos x="42" y="25"/>
                  </a:cxn>
                  <a:cxn ang="0">
                    <a:pos x="29" y="38"/>
                  </a:cxn>
                  <a:cxn ang="0">
                    <a:pos x="93" y="63"/>
                  </a:cxn>
                  <a:cxn ang="0">
                    <a:pos x="56" y="82"/>
                  </a:cxn>
                  <a:cxn ang="0">
                    <a:pos x="55" y="80"/>
                  </a:cxn>
                  <a:cxn ang="0">
                    <a:pos x="54" y="79"/>
                  </a:cxn>
                  <a:cxn ang="0">
                    <a:pos x="54" y="79"/>
                  </a:cxn>
                  <a:cxn ang="0">
                    <a:pos x="54" y="79"/>
                  </a:cxn>
                  <a:cxn ang="0">
                    <a:pos x="53" y="79"/>
                  </a:cxn>
                  <a:cxn ang="0">
                    <a:pos x="53" y="79"/>
                  </a:cxn>
                  <a:cxn ang="0">
                    <a:pos x="52" y="78"/>
                  </a:cxn>
                  <a:cxn ang="0">
                    <a:pos x="51" y="78"/>
                  </a:cxn>
                  <a:cxn ang="0">
                    <a:pos x="51" y="78"/>
                  </a:cxn>
                  <a:cxn ang="0">
                    <a:pos x="43" y="84"/>
                  </a:cxn>
                  <a:cxn ang="0">
                    <a:pos x="41" y="68"/>
                  </a:cxn>
                  <a:cxn ang="0">
                    <a:pos x="41" y="68"/>
                  </a:cxn>
                  <a:cxn ang="0">
                    <a:pos x="41" y="67"/>
                  </a:cxn>
                  <a:cxn ang="0">
                    <a:pos x="40" y="66"/>
                  </a:cxn>
                  <a:cxn ang="0">
                    <a:pos x="40" y="65"/>
                  </a:cxn>
                  <a:cxn ang="0">
                    <a:pos x="39" y="64"/>
                  </a:cxn>
                  <a:cxn ang="0">
                    <a:pos x="39" y="63"/>
                  </a:cxn>
                  <a:cxn ang="0">
                    <a:pos x="38" y="63"/>
                  </a:cxn>
                  <a:cxn ang="0">
                    <a:pos x="37" y="63"/>
                  </a:cxn>
                  <a:cxn ang="0">
                    <a:pos x="38" y="52"/>
                  </a:cxn>
                  <a:cxn ang="0">
                    <a:pos x="39" y="51"/>
                  </a:cxn>
                  <a:cxn ang="0">
                    <a:pos x="39" y="50"/>
                  </a:cxn>
                  <a:cxn ang="0">
                    <a:pos x="40" y="49"/>
                  </a:cxn>
                  <a:cxn ang="0">
                    <a:pos x="40" y="49"/>
                  </a:cxn>
                  <a:cxn ang="0">
                    <a:pos x="40" y="49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41" y="47"/>
                  </a:cxn>
                  <a:cxn ang="0">
                    <a:pos x="41" y="44"/>
                  </a:cxn>
                  <a:cxn ang="0">
                    <a:pos x="51" y="36"/>
                  </a:cxn>
                  <a:cxn ang="0">
                    <a:pos x="52" y="36"/>
                  </a:cxn>
                  <a:cxn ang="0">
                    <a:pos x="52" y="36"/>
                  </a:cxn>
                  <a:cxn ang="0">
                    <a:pos x="53" y="36"/>
                  </a:cxn>
                  <a:cxn ang="0">
                    <a:pos x="53" y="36"/>
                  </a:cxn>
                  <a:cxn ang="0">
                    <a:pos x="53" y="36"/>
                  </a:cxn>
                  <a:cxn ang="0">
                    <a:pos x="54" y="35"/>
                  </a:cxn>
                  <a:cxn ang="0">
                    <a:pos x="54" y="35"/>
                  </a:cxn>
                  <a:cxn ang="0">
                    <a:pos x="54" y="35"/>
                  </a:cxn>
                  <a:cxn ang="0">
                    <a:pos x="55" y="35"/>
                  </a:cxn>
                  <a:cxn ang="0">
                    <a:pos x="55" y="34"/>
                  </a:cxn>
                  <a:cxn ang="0">
                    <a:pos x="69" y="35"/>
                  </a:cxn>
                </a:cxnLst>
                <a:rect l="0" t="0" r="r" b="b"/>
                <a:pathLst>
                  <a:path w="99" h="118">
                    <a:moveTo>
                      <a:pt x="96" y="46"/>
                    </a:move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5" y="40"/>
                      <a:pt x="95" y="38"/>
                      <a:pt x="94" y="37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4"/>
                      <a:pt x="79" y="24"/>
                      <a:pt x="78" y="2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2"/>
                      <a:pt x="71" y="20"/>
                      <a:pt x="70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8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7"/>
                      <a:pt x="1" y="118"/>
                      <a:pt x="3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8" y="118"/>
                      <a:pt x="69" y="117"/>
                      <a:pt x="69" y="116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4"/>
                      <a:pt x="73" y="93"/>
                      <a:pt x="73" y="92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9" y="90"/>
                      <a:pt x="81" y="90"/>
                      <a:pt x="82" y="89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7"/>
                      <a:pt x="95" y="75"/>
                      <a:pt x="94" y="74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9" y="67"/>
                      <a:pt x="99" y="65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8"/>
                      <a:pt x="97" y="46"/>
                      <a:pt x="96" y="46"/>
                    </a:cubicBezTo>
                    <a:close/>
                    <a:moveTo>
                      <a:pt x="64" y="113"/>
                    </a:moveTo>
                    <a:cubicBezTo>
                      <a:pt x="5" y="113"/>
                      <a:pt x="5" y="113"/>
                      <a:pt x="5" y="11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2"/>
                      <a:pt x="59" y="10"/>
                      <a:pt x="5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2"/>
                      <a:pt x="10" y="13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0" y="96"/>
                      <a:pt x="11" y="97"/>
                      <a:pt x="12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7"/>
                      <a:pt x="60" y="96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4" y="94"/>
                      <a:pt x="64" y="94"/>
                      <a:pt x="64" y="94"/>
                    </a:cubicBezTo>
                    <a:lnTo>
                      <a:pt x="64" y="113"/>
                    </a:lnTo>
                    <a:close/>
                    <a:moveTo>
                      <a:pt x="30" y="41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7"/>
                      <a:pt x="30" y="78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2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1"/>
                      <a:pt x="51" y="22"/>
                      <a:pt x="51" y="2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40"/>
                      <a:pt x="30" y="41"/>
                    </a:cubicBezTo>
                    <a:close/>
                    <a:moveTo>
                      <a:pt x="93" y="63"/>
                    </a:moveTo>
                    <a:cubicBezTo>
                      <a:pt x="86" y="63"/>
                      <a:pt x="86" y="63"/>
                      <a:pt x="86" y="63"/>
                    </a:cubicBezTo>
                    <a:cubicBezTo>
                      <a:pt x="85" y="63"/>
                      <a:pt x="84" y="64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7"/>
                      <a:pt x="83" y="67"/>
                      <a:pt x="83" y="68"/>
                    </a:cubicBezTo>
                    <a:cubicBezTo>
                      <a:pt x="82" y="69"/>
                      <a:pt x="82" y="70"/>
                      <a:pt x="83" y="71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3" y="78"/>
                      <a:pt x="72" y="78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8"/>
                      <a:pt x="71" y="79"/>
                      <a:pt x="71" y="79"/>
                    </a:cubicBezTo>
                    <a:cubicBezTo>
                      <a:pt x="70" y="79"/>
                      <a:pt x="70" y="79"/>
                      <a:pt x="69" y="79"/>
                    </a:cubicBezTo>
                    <a:cubicBezTo>
                      <a:pt x="68" y="80"/>
                      <a:pt x="67" y="81"/>
                      <a:pt x="67" y="82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2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9" y="78"/>
                      <a:pt x="49" y="78"/>
                      <a:pt x="48" y="79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0"/>
                      <a:pt x="41" y="70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0" y="67"/>
                      <a:pt x="40" y="67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50" y="37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34"/>
                      <a:pt x="68" y="35"/>
                      <a:pt x="69" y="35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70" y="35"/>
                      <a:pt x="70" y="35"/>
                      <a:pt x="71" y="36"/>
                    </a:cubicBezTo>
                    <a:cubicBezTo>
                      <a:pt x="71" y="36"/>
                      <a:pt x="72" y="36"/>
                      <a:pt x="72" y="36"/>
                    </a:cubicBezTo>
                    <a:cubicBezTo>
                      <a:pt x="73" y="37"/>
                      <a:pt x="74" y="37"/>
                      <a:pt x="75" y="36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8" y="39"/>
                      <a:pt x="88" y="39"/>
                      <a:pt x="88" y="39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2" y="45"/>
                      <a:pt x="82" y="46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9"/>
                      <a:pt x="84" y="49"/>
                      <a:pt x="84" y="50"/>
                    </a:cubicBezTo>
                    <a:cubicBezTo>
                      <a:pt x="84" y="51"/>
                      <a:pt x="85" y="52"/>
                      <a:pt x="86" y="52"/>
                    </a:cubicBezTo>
                    <a:cubicBezTo>
                      <a:pt x="93" y="52"/>
                      <a:pt x="93" y="52"/>
                      <a:pt x="93" y="52"/>
                    </a:cubicBezTo>
                    <a:lnTo>
                      <a:pt x="93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253"/>
            <p:cNvGrpSpPr/>
            <p:nvPr/>
          </p:nvGrpSpPr>
          <p:grpSpPr>
            <a:xfrm>
              <a:off x="1832604" y="2557610"/>
              <a:ext cx="829472" cy="778195"/>
              <a:chOff x="3919538" y="1693863"/>
              <a:chExt cx="436563" cy="409575"/>
            </a:xfrm>
            <a:solidFill>
              <a:schemeClr val="accent1"/>
            </a:solidFill>
          </p:grpSpPr>
          <p:sp>
            <p:nvSpPr>
              <p:cNvPr id="36" name="Freeform: Shape 254"/>
              <p:cNvSpPr>
                <a:spLocks/>
              </p:cNvSpPr>
              <p:nvPr/>
            </p:nvSpPr>
            <p:spPr bwMode="auto">
              <a:xfrm>
                <a:off x="3919538" y="1693863"/>
                <a:ext cx="436563" cy="409575"/>
              </a:xfrm>
              <a:custGeom>
                <a:avLst/>
                <a:gdLst/>
                <a:ahLst/>
                <a:cxnLst>
                  <a:cxn ang="0">
                    <a:pos x="107" y="24"/>
                  </a:cxn>
                  <a:cxn ang="0">
                    <a:pos x="112" y="19"/>
                  </a:cxn>
                  <a:cxn ang="0">
                    <a:pos x="93" y="10"/>
                  </a:cxn>
                  <a:cxn ang="0">
                    <a:pos x="90" y="0"/>
                  </a:cxn>
                  <a:cxn ang="0">
                    <a:pos x="73" y="10"/>
                  </a:cxn>
                  <a:cxn ang="0">
                    <a:pos x="56" y="13"/>
                  </a:cxn>
                  <a:cxn ang="0">
                    <a:pos x="14" y="95"/>
                  </a:cxn>
                  <a:cxn ang="0">
                    <a:pos x="98" y="63"/>
                  </a:cxn>
                  <a:cxn ang="0">
                    <a:pos x="107" y="44"/>
                  </a:cxn>
                  <a:cxn ang="0">
                    <a:pos x="107" y="44"/>
                  </a:cxn>
                  <a:cxn ang="0">
                    <a:pos x="116" y="26"/>
                  </a:cxn>
                  <a:cxn ang="0">
                    <a:pos x="27" y="80"/>
                  </a:cxn>
                  <a:cxn ang="0">
                    <a:pos x="28" y="39"/>
                  </a:cxn>
                  <a:cxn ang="0">
                    <a:pos x="46" y="38"/>
                  </a:cxn>
                  <a:cxn ang="0">
                    <a:pos x="17" y="30"/>
                  </a:cxn>
                  <a:cxn ang="0">
                    <a:pos x="14" y="34"/>
                  </a:cxn>
                  <a:cxn ang="0">
                    <a:pos x="14" y="34"/>
                  </a:cxn>
                  <a:cxn ang="0">
                    <a:pos x="22" y="82"/>
                  </a:cxn>
                  <a:cxn ang="0">
                    <a:pos x="24" y="86"/>
                  </a:cxn>
                  <a:cxn ang="0">
                    <a:pos x="46" y="81"/>
                  </a:cxn>
                  <a:cxn ang="0">
                    <a:pos x="51" y="18"/>
                  </a:cxn>
                  <a:cxn ang="0">
                    <a:pos x="51" y="18"/>
                  </a:cxn>
                  <a:cxn ang="0">
                    <a:pos x="59" y="44"/>
                  </a:cxn>
                  <a:cxn ang="0">
                    <a:pos x="54" y="52"/>
                  </a:cxn>
                  <a:cxn ang="0">
                    <a:pos x="50" y="61"/>
                  </a:cxn>
                  <a:cxn ang="0">
                    <a:pos x="69" y="61"/>
                  </a:cxn>
                  <a:cxn ang="0">
                    <a:pos x="70" y="80"/>
                  </a:cxn>
                  <a:cxn ang="0">
                    <a:pos x="51" y="81"/>
                  </a:cxn>
                  <a:cxn ang="0">
                    <a:pos x="79" y="92"/>
                  </a:cxn>
                  <a:cxn ang="0">
                    <a:pos x="79" y="92"/>
                  </a:cxn>
                  <a:cxn ang="0">
                    <a:pos x="90" y="67"/>
                  </a:cxn>
                  <a:cxn ang="0">
                    <a:pos x="105" y="39"/>
                  </a:cxn>
                  <a:cxn ang="0">
                    <a:pos x="103" y="40"/>
                  </a:cxn>
                  <a:cxn ang="0">
                    <a:pos x="103" y="42"/>
                  </a:cxn>
                  <a:cxn ang="0">
                    <a:pos x="107" y="50"/>
                  </a:cxn>
                  <a:cxn ang="0">
                    <a:pos x="92" y="53"/>
                  </a:cxn>
                  <a:cxn ang="0">
                    <a:pos x="88" y="63"/>
                  </a:cxn>
                  <a:cxn ang="0">
                    <a:pos x="75" y="56"/>
                  </a:cxn>
                  <a:cxn ang="0">
                    <a:pos x="70" y="53"/>
                  </a:cxn>
                  <a:cxn ang="0">
                    <a:pos x="64" y="43"/>
                  </a:cxn>
                  <a:cxn ang="0">
                    <a:pos x="63" y="42"/>
                  </a:cxn>
                  <a:cxn ang="0">
                    <a:pos x="54" y="39"/>
                  </a:cxn>
                  <a:cxn ang="0">
                    <a:pos x="63" y="27"/>
                  </a:cxn>
                  <a:cxn ang="0">
                    <a:pos x="62" y="27"/>
                  </a:cxn>
                  <a:cxn ang="0">
                    <a:pos x="63" y="26"/>
                  </a:cxn>
                  <a:cxn ang="0">
                    <a:pos x="64" y="24"/>
                  </a:cxn>
                  <a:cxn ang="0">
                    <a:pos x="70" y="14"/>
                  </a:cxn>
                  <a:cxn ang="0">
                    <a:pos x="75" y="14"/>
                  </a:cxn>
                  <a:cxn ang="0">
                    <a:pos x="88" y="5"/>
                  </a:cxn>
                  <a:cxn ang="0">
                    <a:pos x="89" y="13"/>
                  </a:cxn>
                  <a:cxn ang="0">
                    <a:pos x="100" y="10"/>
                  </a:cxn>
                  <a:cxn ang="0">
                    <a:pos x="102" y="24"/>
                  </a:cxn>
                  <a:cxn ang="0">
                    <a:pos x="102" y="26"/>
                  </a:cxn>
                  <a:cxn ang="0">
                    <a:pos x="112" y="39"/>
                  </a:cxn>
                </a:cxnLst>
                <a:rect l="0" t="0" r="r" b="b"/>
                <a:pathLst>
                  <a:path w="116" h="109">
                    <a:moveTo>
                      <a:pt x="114" y="24"/>
                    </a:move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3" y="18"/>
                      <a:pt x="113" y="16"/>
                      <a:pt x="112" y="1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0" y="4"/>
                      <a:pt x="99" y="4"/>
                      <a:pt x="98" y="5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2" y="0"/>
                      <a:pt x="9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3" y="1"/>
                      <a:pt x="73" y="2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7" y="4"/>
                      <a:pt x="65" y="4"/>
                      <a:pt x="64" y="5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4" y="12"/>
                      <a:pt x="51" y="12"/>
                      <a:pt x="48" y="12"/>
                    </a:cubicBezTo>
                    <a:cubicBezTo>
                      <a:pt x="35" y="12"/>
                      <a:pt x="23" y="18"/>
                      <a:pt x="14" y="26"/>
                    </a:cubicBezTo>
                    <a:cubicBezTo>
                      <a:pt x="5" y="35"/>
                      <a:pt x="0" y="47"/>
                      <a:pt x="0" y="61"/>
                    </a:cubicBezTo>
                    <a:cubicBezTo>
                      <a:pt x="0" y="74"/>
                      <a:pt x="5" y="86"/>
                      <a:pt x="14" y="95"/>
                    </a:cubicBezTo>
                    <a:cubicBezTo>
                      <a:pt x="23" y="104"/>
                      <a:pt x="35" y="109"/>
                      <a:pt x="48" y="109"/>
                    </a:cubicBezTo>
                    <a:cubicBezTo>
                      <a:pt x="62" y="109"/>
                      <a:pt x="74" y="104"/>
                      <a:pt x="83" y="95"/>
                    </a:cubicBezTo>
                    <a:cubicBezTo>
                      <a:pt x="91" y="87"/>
                      <a:pt x="97" y="75"/>
                      <a:pt x="97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64"/>
                      <a:pt x="100" y="64"/>
                      <a:pt x="101" y="63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3" y="51"/>
                      <a:pt x="113" y="50"/>
                      <a:pt x="112" y="49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5" y="44"/>
                      <a:pt x="116" y="42"/>
                      <a:pt x="116" y="41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5"/>
                      <a:pt x="115" y="24"/>
                      <a:pt x="114" y="24"/>
                    </a:cubicBezTo>
                    <a:close/>
                    <a:moveTo>
                      <a:pt x="46" y="61"/>
                    </a:moveTo>
                    <a:cubicBezTo>
                      <a:pt x="46" y="66"/>
                      <a:pt x="46" y="71"/>
                      <a:pt x="46" y="76"/>
                    </a:cubicBezTo>
                    <a:cubicBezTo>
                      <a:pt x="40" y="77"/>
                      <a:pt x="33" y="78"/>
                      <a:pt x="27" y="80"/>
                    </a:cubicBezTo>
                    <a:cubicBezTo>
                      <a:pt x="24" y="74"/>
                      <a:pt x="23" y="68"/>
                      <a:pt x="24" y="62"/>
                    </a:cubicBezTo>
                    <a:cubicBezTo>
                      <a:pt x="31" y="61"/>
                      <a:pt x="38" y="61"/>
                      <a:pt x="46" y="61"/>
                    </a:cubicBezTo>
                    <a:close/>
                    <a:moveTo>
                      <a:pt x="24" y="57"/>
                    </a:moveTo>
                    <a:cubicBezTo>
                      <a:pt x="24" y="51"/>
                      <a:pt x="26" y="45"/>
                      <a:pt x="28" y="39"/>
                    </a:cubicBezTo>
                    <a:cubicBezTo>
                      <a:pt x="34" y="41"/>
                      <a:pt x="40" y="42"/>
                      <a:pt x="46" y="43"/>
                    </a:cubicBezTo>
                    <a:cubicBezTo>
                      <a:pt x="46" y="47"/>
                      <a:pt x="46" y="52"/>
                      <a:pt x="46" y="56"/>
                    </a:cubicBezTo>
                    <a:cubicBezTo>
                      <a:pt x="38" y="56"/>
                      <a:pt x="31" y="56"/>
                      <a:pt x="24" y="57"/>
                    </a:cubicBezTo>
                    <a:close/>
                    <a:moveTo>
                      <a:pt x="46" y="38"/>
                    </a:moveTo>
                    <a:cubicBezTo>
                      <a:pt x="41" y="38"/>
                      <a:pt x="36" y="37"/>
                      <a:pt x="30" y="35"/>
                    </a:cubicBezTo>
                    <a:cubicBezTo>
                      <a:pt x="34" y="28"/>
                      <a:pt x="40" y="22"/>
                      <a:pt x="46" y="19"/>
                    </a:cubicBezTo>
                    <a:cubicBezTo>
                      <a:pt x="46" y="25"/>
                      <a:pt x="46" y="31"/>
                      <a:pt x="46" y="38"/>
                    </a:cubicBezTo>
                    <a:close/>
                    <a:moveTo>
                      <a:pt x="17" y="30"/>
                    </a:moveTo>
                    <a:cubicBezTo>
                      <a:pt x="23" y="24"/>
                      <a:pt x="30" y="20"/>
                      <a:pt x="38" y="18"/>
                    </a:cubicBezTo>
                    <a:cubicBezTo>
                      <a:pt x="33" y="22"/>
                      <a:pt x="29" y="28"/>
                      <a:pt x="26" y="34"/>
                    </a:cubicBezTo>
                    <a:cubicBezTo>
                      <a:pt x="23" y="32"/>
                      <a:pt x="20" y="31"/>
                      <a:pt x="17" y="30"/>
                    </a:cubicBezTo>
                    <a:close/>
                    <a:moveTo>
                      <a:pt x="14" y="34"/>
                    </a:moveTo>
                    <a:cubicBezTo>
                      <a:pt x="17" y="35"/>
                      <a:pt x="21" y="37"/>
                      <a:pt x="24" y="38"/>
                    </a:cubicBezTo>
                    <a:cubicBezTo>
                      <a:pt x="21" y="44"/>
                      <a:pt x="19" y="50"/>
                      <a:pt x="19" y="57"/>
                    </a:cubicBezTo>
                    <a:cubicBezTo>
                      <a:pt x="14" y="57"/>
                      <a:pt x="9" y="58"/>
                      <a:pt x="5" y="58"/>
                    </a:cubicBezTo>
                    <a:cubicBezTo>
                      <a:pt x="5" y="49"/>
                      <a:pt x="9" y="40"/>
                      <a:pt x="14" y="34"/>
                    </a:cubicBezTo>
                    <a:close/>
                    <a:moveTo>
                      <a:pt x="13" y="86"/>
                    </a:moveTo>
                    <a:cubicBezTo>
                      <a:pt x="8" y="80"/>
                      <a:pt x="5" y="72"/>
                      <a:pt x="5" y="63"/>
                    </a:cubicBezTo>
                    <a:cubicBezTo>
                      <a:pt x="9" y="63"/>
                      <a:pt x="14" y="62"/>
                      <a:pt x="19" y="62"/>
                    </a:cubicBezTo>
                    <a:cubicBezTo>
                      <a:pt x="19" y="69"/>
                      <a:pt x="20" y="75"/>
                      <a:pt x="22" y="82"/>
                    </a:cubicBezTo>
                    <a:cubicBezTo>
                      <a:pt x="19" y="83"/>
                      <a:pt x="16" y="85"/>
                      <a:pt x="13" y="86"/>
                    </a:cubicBezTo>
                    <a:close/>
                    <a:moveTo>
                      <a:pt x="17" y="92"/>
                    </a:moveTo>
                    <a:cubicBezTo>
                      <a:pt x="17" y="91"/>
                      <a:pt x="16" y="91"/>
                      <a:pt x="16" y="90"/>
                    </a:cubicBezTo>
                    <a:cubicBezTo>
                      <a:pt x="19" y="89"/>
                      <a:pt x="21" y="87"/>
                      <a:pt x="24" y="86"/>
                    </a:cubicBezTo>
                    <a:cubicBezTo>
                      <a:pt x="27" y="93"/>
                      <a:pt x="32" y="99"/>
                      <a:pt x="38" y="103"/>
                    </a:cubicBezTo>
                    <a:cubicBezTo>
                      <a:pt x="30" y="101"/>
                      <a:pt x="23" y="97"/>
                      <a:pt x="17" y="92"/>
                    </a:cubicBezTo>
                    <a:close/>
                    <a:moveTo>
                      <a:pt x="29" y="85"/>
                    </a:moveTo>
                    <a:cubicBezTo>
                      <a:pt x="35" y="83"/>
                      <a:pt x="40" y="82"/>
                      <a:pt x="46" y="81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9"/>
                      <a:pt x="46" y="96"/>
                      <a:pt x="46" y="103"/>
                    </a:cubicBezTo>
                    <a:cubicBezTo>
                      <a:pt x="38" y="98"/>
                      <a:pt x="32" y="92"/>
                      <a:pt x="29" y="85"/>
                    </a:cubicBezTo>
                    <a:close/>
                    <a:moveTo>
                      <a:pt x="51" y="18"/>
                    </a:moveTo>
                    <a:cubicBezTo>
                      <a:pt x="53" y="20"/>
                      <a:pt x="56" y="22"/>
                      <a:pt x="58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2"/>
                      <a:pt x="51" y="20"/>
                      <a:pt x="51" y="18"/>
                    </a:cubicBezTo>
                    <a:close/>
                    <a:moveTo>
                      <a:pt x="50" y="43"/>
                    </a:moveTo>
                    <a:cubicBezTo>
                      <a:pt x="51" y="43"/>
                      <a:pt x="51" y="44"/>
                      <a:pt x="51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3" y="50"/>
                      <a:pt x="53" y="51"/>
                      <a:pt x="54" y="52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5" y="56"/>
                      <a:pt x="53" y="56"/>
                      <a:pt x="50" y="56"/>
                    </a:cubicBezTo>
                    <a:cubicBezTo>
                      <a:pt x="50" y="52"/>
                      <a:pt x="50" y="48"/>
                      <a:pt x="50" y="43"/>
                    </a:cubicBezTo>
                    <a:close/>
                    <a:moveTo>
                      <a:pt x="50" y="61"/>
                    </a:moveTo>
                    <a:cubicBezTo>
                      <a:pt x="55" y="61"/>
                      <a:pt x="59" y="61"/>
                      <a:pt x="63" y="61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5" y="64"/>
                      <a:pt x="67" y="64"/>
                      <a:pt x="68" y="63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0" y="62"/>
                      <a:pt x="72" y="62"/>
                      <a:pt x="73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6"/>
                    </a:cubicBezTo>
                    <a:cubicBezTo>
                      <a:pt x="73" y="71"/>
                      <a:pt x="72" y="75"/>
                      <a:pt x="70" y="80"/>
                    </a:cubicBezTo>
                    <a:cubicBezTo>
                      <a:pt x="64" y="78"/>
                      <a:pt x="57" y="77"/>
                      <a:pt x="51" y="76"/>
                    </a:cubicBezTo>
                    <a:cubicBezTo>
                      <a:pt x="51" y="71"/>
                      <a:pt x="50" y="66"/>
                      <a:pt x="50" y="61"/>
                    </a:cubicBezTo>
                    <a:close/>
                    <a:moveTo>
                      <a:pt x="51" y="83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7" y="81"/>
                      <a:pt x="62" y="82"/>
                      <a:pt x="68" y="84"/>
                    </a:cubicBezTo>
                    <a:cubicBezTo>
                      <a:pt x="65" y="92"/>
                      <a:pt x="59" y="98"/>
                      <a:pt x="51" y="103"/>
                    </a:cubicBezTo>
                    <a:cubicBezTo>
                      <a:pt x="51" y="96"/>
                      <a:pt x="51" y="89"/>
                      <a:pt x="51" y="83"/>
                    </a:cubicBezTo>
                    <a:close/>
                    <a:moveTo>
                      <a:pt x="79" y="92"/>
                    </a:moveTo>
                    <a:cubicBezTo>
                      <a:pt x="74" y="97"/>
                      <a:pt x="67" y="101"/>
                      <a:pt x="59" y="103"/>
                    </a:cubicBezTo>
                    <a:cubicBezTo>
                      <a:pt x="65" y="98"/>
                      <a:pt x="70" y="92"/>
                      <a:pt x="73" y="86"/>
                    </a:cubicBezTo>
                    <a:cubicBezTo>
                      <a:pt x="76" y="87"/>
                      <a:pt x="78" y="88"/>
                      <a:pt x="81" y="90"/>
                    </a:cubicBezTo>
                    <a:cubicBezTo>
                      <a:pt x="80" y="91"/>
                      <a:pt x="80" y="91"/>
                      <a:pt x="79" y="92"/>
                    </a:cubicBezTo>
                    <a:close/>
                    <a:moveTo>
                      <a:pt x="84" y="86"/>
                    </a:moveTo>
                    <a:cubicBezTo>
                      <a:pt x="81" y="84"/>
                      <a:pt x="78" y="83"/>
                      <a:pt x="75" y="82"/>
                    </a:cubicBezTo>
                    <a:cubicBezTo>
                      <a:pt x="76" y="77"/>
                      <a:pt x="77" y="72"/>
                      <a:pt x="78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1" y="67"/>
                      <a:pt x="91" y="67"/>
                      <a:pt x="92" y="67"/>
                    </a:cubicBezTo>
                    <a:cubicBezTo>
                      <a:pt x="91" y="74"/>
                      <a:pt x="88" y="81"/>
                      <a:pt x="84" y="86"/>
                    </a:cubicBezTo>
                    <a:close/>
                    <a:moveTo>
                      <a:pt x="112" y="39"/>
                    </a:moveTo>
                    <a:cubicBezTo>
                      <a:pt x="105" y="39"/>
                      <a:pt x="105" y="39"/>
                      <a:pt x="105" y="39"/>
                    </a:cubicBezTo>
                    <a:cubicBezTo>
                      <a:pt x="104" y="39"/>
                      <a:pt x="103" y="39"/>
                      <a:pt x="103" y="40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1"/>
                      <a:pt x="103" y="41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2"/>
                      <a:pt x="102" y="43"/>
                      <a:pt x="102" y="43"/>
                    </a:cubicBezTo>
                    <a:cubicBezTo>
                      <a:pt x="101" y="44"/>
                      <a:pt x="101" y="45"/>
                      <a:pt x="102" y="46"/>
                    </a:cubicBezTo>
                    <a:cubicBezTo>
                      <a:pt x="107" y="50"/>
                      <a:pt x="107" y="50"/>
                      <a:pt x="107" y="50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4" y="52"/>
                      <a:pt x="93" y="52"/>
                      <a:pt x="92" y="53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3"/>
                      <a:pt x="91" y="53"/>
                      <a:pt x="91" y="53"/>
                    </a:cubicBezTo>
                    <a:cubicBezTo>
                      <a:pt x="90" y="53"/>
                      <a:pt x="90" y="54"/>
                      <a:pt x="90" y="54"/>
                    </a:cubicBezTo>
                    <a:cubicBezTo>
                      <a:pt x="89" y="54"/>
                      <a:pt x="88" y="55"/>
                      <a:pt x="88" y="56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5"/>
                      <a:pt x="77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6" y="54"/>
                      <a:pt x="75" y="54"/>
                      <a:pt x="75" y="53"/>
                    </a:cubicBezTo>
                    <a:cubicBezTo>
                      <a:pt x="74" y="53"/>
                      <a:pt x="74" y="53"/>
                      <a:pt x="73" y="53"/>
                    </a:cubicBezTo>
                    <a:cubicBezTo>
                      <a:pt x="72" y="52"/>
                      <a:pt x="71" y="52"/>
                      <a:pt x="70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4" y="44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0"/>
                      <a:pt x="61" y="39"/>
                      <a:pt x="60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8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6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5"/>
                      <a:pt x="63" y="25"/>
                      <a:pt x="64" y="24"/>
                    </a:cubicBezTo>
                    <a:cubicBezTo>
                      <a:pt x="64" y="23"/>
                      <a:pt x="64" y="22"/>
                      <a:pt x="63" y="21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15"/>
                      <a:pt x="72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4"/>
                      <a:pt x="74" y="14"/>
                      <a:pt x="75" y="14"/>
                    </a:cubicBezTo>
                    <a:cubicBezTo>
                      <a:pt x="75" y="14"/>
                      <a:pt x="75" y="14"/>
                      <a:pt x="76" y="14"/>
                    </a:cubicBezTo>
                    <a:cubicBezTo>
                      <a:pt x="77" y="13"/>
                      <a:pt x="78" y="12"/>
                      <a:pt x="78" y="11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11"/>
                      <a:pt x="88" y="11"/>
                      <a:pt x="88" y="11"/>
                    </a:cubicBezTo>
                    <a:cubicBezTo>
                      <a:pt x="88" y="12"/>
                      <a:pt x="88" y="13"/>
                      <a:pt x="89" y="13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90" y="14"/>
                      <a:pt x="90" y="14"/>
                      <a:pt x="91" y="14"/>
                    </a:cubicBezTo>
                    <a:cubicBezTo>
                      <a:pt x="91" y="14"/>
                      <a:pt x="92" y="14"/>
                      <a:pt x="92" y="15"/>
                    </a:cubicBezTo>
                    <a:cubicBezTo>
                      <a:pt x="93" y="15"/>
                      <a:pt x="94" y="15"/>
                      <a:pt x="95" y="14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1" y="22"/>
                      <a:pt x="101" y="23"/>
                      <a:pt x="102" y="24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3" y="26"/>
                      <a:pt x="103" y="26"/>
                      <a:pt x="103" y="27"/>
                    </a:cubicBezTo>
                    <a:cubicBezTo>
                      <a:pt x="103" y="28"/>
                      <a:pt x="104" y="29"/>
                      <a:pt x="105" y="29"/>
                    </a:cubicBezTo>
                    <a:cubicBezTo>
                      <a:pt x="112" y="29"/>
                      <a:pt x="112" y="29"/>
                      <a:pt x="112" y="29"/>
                    </a:cubicBezTo>
                    <a:lnTo>
                      <a:pt x="112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55"/>
              <p:cNvSpPr>
                <a:spLocks/>
              </p:cNvSpPr>
              <p:nvPr/>
            </p:nvSpPr>
            <p:spPr bwMode="auto">
              <a:xfrm>
                <a:off x="4186238" y="1776413"/>
                <a:ext cx="90488" cy="857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3"/>
                  </a:cxn>
                  <a:cxn ang="0">
                    <a:pos x="0" y="12"/>
                  </a:cxn>
                  <a:cxn ang="0">
                    <a:pos x="3" y="20"/>
                  </a:cxn>
                  <a:cxn ang="0">
                    <a:pos x="12" y="23"/>
                  </a:cxn>
                  <a:cxn ang="0">
                    <a:pos x="20" y="20"/>
                  </a:cxn>
                  <a:cxn ang="0">
                    <a:pos x="24" y="12"/>
                  </a:cxn>
                  <a:cxn ang="0">
                    <a:pos x="20" y="3"/>
                  </a:cxn>
                  <a:cxn ang="0">
                    <a:pos x="12" y="0"/>
                  </a:cxn>
                  <a:cxn ang="0">
                    <a:pos x="17" y="17"/>
                  </a:cxn>
                  <a:cxn ang="0">
                    <a:pos x="12" y="19"/>
                  </a:cxn>
                  <a:cxn ang="0">
                    <a:pos x="7" y="17"/>
                  </a:cxn>
                  <a:cxn ang="0">
                    <a:pos x="5" y="12"/>
                  </a:cxn>
                  <a:cxn ang="0">
                    <a:pos x="7" y="7"/>
                  </a:cxn>
                  <a:cxn ang="0">
                    <a:pos x="12" y="5"/>
                  </a:cxn>
                  <a:cxn ang="0">
                    <a:pos x="17" y="7"/>
                  </a:cxn>
                  <a:cxn ang="0">
                    <a:pos x="19" y="12"/>
                  </a:cxn>
                  <a:cxn ang="0">
                    <a:pos x="17" y="17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8" y="0"/>
                      <a:pt x="6" y="1"/>
                      <a:pt x="3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0" y="15"/>
                      <a:pt x="1" y="18"/>
                      <a:pt x="3" y="20"/>
                    </a:cubicBezTo>
                    <a:cubicBezTo>
                      <a:pt x="6" y="22"/>
                      <a:pt x="8" y="23"/>
                      <a:pt x="12" y="23"/>
                    </a:cubicBezTo>
                    <a:cubicBezTo>
                      <a:pt x="15" y="23"/>
                      <a:pt x="18" y="22"/>
                      <a:pt x="20" y="20"/>
                    </a:cubicBezTo>
                    <a:cubicBezTo>
                      <a:pt x="22" y="18"/>
                      <a:pt x="24" y="15"/>
                      <a:pt x="24" y="12"/>
                    </a:cubicBezTo>
                    <a:cubicBezTo>
                      <a:pt x="24" y="8"/>
                      <a:pt x="22" y="5"/>
                      <a:pt x="20" y="3"/>
                    </a:cubicBezTo>
                    <a:cubicBezTo>
                      <a:pt x="18" y="1"/>
                      <a:pt x="15" y="0"/>
                      <a:pt x="12" y="0"/>
                    </a:cubicBezTo>
                    <a:close/>
                    <a:moveTo>
                      <a:pt x="17" y="17"/>
                    </a:moveTo>
                    <a:cubicBezTo>
                      <a:pt x="15" y="18"/>
                      <a:pt x="14" y="19"/>
                      <a:pt x="12" y="19"/>
                    </a:cubicBezTo>
                    <a:cubicBezTo>
                      <a:pt x="10" y="19"/>
                      <a:pt x="8" y="18"/>
                      <a:pt x="7" y="17"/>
                    </a:cubicBezTo>
                    <a:cubicBezTo>
                      <a:pt x="6" y="15"/>
                      <a:pt x="5" y="14"/>
                      <a:pt x="5" y="12"/>
                    </a:cubicBezTo>
                    <a:cubicBezTo>
                      <a:pt x="5" y="10"/>
                      <a:pt x="6" y="8"/>
                      <a:pt x="7" y="7"/>
                    </a:cubicBezTo>
                    <a:cubicBezTo>
                      <a:pt x="8" y="5"/>
                      <a:pt x="10" y="5"/>
                      <a:pt x="12" y="5"/>
                    </a:cubicBezTo>
                    <a:cubicBezTo>
                      <a:pt x="14" y="5"/>
                      <a:pt x="15" y="5"/>
                      <a:pt x="17" y="7"/>
                    </a:cubicBezTo>
                    <a:cubicBezTo>
                      <a:pt x="18" y="8"/>
                      <a:pt x="19" y="10"/>
                      <a:pt x="19" y="12"/>
                    </a:cubicBezTo>
                    <a:cubicBezTo>
                      <a:pt x="19" y="14"/>
                      <a:pt x="18" y="15"/>
                      <a:pt x="1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56"/>
              <p:cNvSpPr>
                <a:spLocks/>
              </p:cNvSpPr>
              <p:nvPr/>
            </p:nvSpPr>
            <p:spPr bwMode="auto">
              <a:xfrm>
                <a:off x="4152901" y="17954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257"/>
            <p:cNvGrpSpPr/>
            <p:nvPr/>
          </p:nvGrpSpPr>
          <p:grpSpPr>
            <a:xfrm>
              <a:off x="4439108" y="2641749"/>
              <a:ext cx="826454" cy="657541"/>
              <a:chOff x="4814888" y="1727201"/>
              <a:chExt cx="434975" cy="346075"/>
            </a:xfrm>
            <a:solidFill>
              <a:schemeClr val="accent2"/>
            </a:solidFill>
          </p:grpSpPr>
          <p:sp>
            <p:nvSpPr>
              <p:cNvPr id="32" name="Freeform: Shape 258"/>
              <p:cNvSpPr>
                <a:spLocks/>
              </p:cNvSpPr>
              <p:nvPr/>
            </p:nvSpPr>
            <p:spPr bwMode="auto">
              <a:xfrm>
                <a:off x="4814888" y="1727201"/>
                <a:ext cx="434975" cy="346075"/>
              </a:xfrm>
              <a:custGeom>
                <a:avLst/>
                <a:gdLst/>
                <a:ahLst/>
                <a:cxnLst>
                  <a:cxn ang="0">
                    <a:pos x="78" y="17"/>
                  </a:cxn>
                  <a:cxn ang="0">
                    <a:pos x="0" y="30"/>
                  </a:cxn>
                  <a:cxn ang="0">
                    <a:pos x="5" y="72"/>
                  </a:cxn>
                  <a:cxn ang="0">
                    <a:pos x="38" y="60"/>
                  </a:cxn>
                  <a:cxn ang="0">
                    <a:pos x="77" y="77"/>
                  </a:cxn>
                  <a:cxn ang="0">
                    <a:pos x="108" y="91"/>
                  </a:cxn>
                  <a:cxn ang="0">
                    <a:pos x="106" y="66"/>
                  </a:cxn>
                  <a:cxn ang="0">
                    <a:pos x="34" y="47"/>
                  </a:cxn>
                  <a:cxn ang="0">
                    <a:pos x="34" y="48"/>
                  </a:cxn>
                  <a:cxn ang="0">
                    <a:pos x="34" y="48"/>
                  </a:cxn>
                  <a:cxn ang="0">
                    <a:pos x="13" y="47"/>
                  </a:cxn>
                  <a:cxn ang="0">
                    <a:pos x="4" y="30"/>
                  </a:cxn>
                  <a:cxn ang="0">
                    <a:pos x="72" y="17"/>
                  </a:cxn>
                  <a:cxn ang="0">
                    <a:pos x="71" y="17"/>
                  </a:cxn>
                  <a:cxn ang="0">
                    <a:pos x="71" y="17"/>
                  </a:cxn>
                  <a:cxn ang="0">
                    <a:pos x="70" y="17"/>
                  </a:cxn>
                  <a:cxn ang="0">
                    <a:pos x="69" y="17"/>
                  </a:cxn>
                  <a:cxn ang="0">
                    <a:pos x="68" y="17"/>
                  </a:cxn>
                  <a:cxn ang="0">
                    <a:pos x="67" y="17"/>
                  </a:cxn>
                  <a:cxn ang="0">
                    <a:pos x="66" y="17"/>
                  </a:cxn>
                  <a:cxn ang="0">
                    <a:pos x="65" y="17"/>
                  </a:cxn>
                  <a:cxn ang="0">
                    <a:pos x="64" y="18"/>
                  </a:cxn>
                  <a:cxn ang="0">
                    <a:pos x="64" y="18"/>
                  </a:cxn>
                  <a:cxn ang="0">
                    <a:pos x="63" y="18"/>
                  </a:cxn>
                  <a:cxn ang="0">
                    <a:pos x="62" y="18"/>
                  </a:cxn>
                  <a:cxn ang="0">
                    <a:pos x="61" y="18"/>
                  </a:cxn>
                  <a:cxn ang="0">
                    <a:pos x="60" y="19"/>
                  </a:cxn>
                  <a:cxn ang="0">
                    <a:pos x="59" y="19"/>
                  </a:cxn>
                  <a:cxn ang="0">
                    <a:pos x="58" y="19"/>
                  </a:cxn>
                  <a:cxn ang="0">
                    <a:pos x="58" y="19"/>
                  </a:cxn>
                  <a:cxn ang="0">
                    <a:pos x="57" y="20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5" y="21"/>
                  </a:cxn>
                  <a:cxn ang="0">
                    <a:pos x="54" y="21"/>
                  </a:cxn>
                  <a:cxn ang="0">
                    <a:pos x="53" y="21"/>
                  </a:cxn>
                  <a:cxn ang="0">
                    <a:pos x="52" y="22"/>
                  </a:cxn>
                  <a:cxn ang="0">
                    <a:pos x="52" y="22"/>
                  </a:cxn>
                  <a:cxn ang="0">
                    <a:pos x="51" y="22"/>
                  </a:cxn>
                  <a:cxn ang="0">
                    <a:pos x="50" y="23"/>
                  </a:cxn>
                  <a:cxn ang="0">
                    <a:pos x="49" y="23"/>
                  </a:cxn>
                  <a:cxn ang="0">
                    <a:pos x="49" y="24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7" y="25"/>
                  </a:cxn>
                  <a:cxn ang="0">
                    <a:pos x="46" y="25"/>
                  </a:cxn>
                  <a:cxn ang="0">
                    <a:pos x="102" y="66"/>
                  </a:cxn>
                  <a:cxn ang="0">
                    <a:pos x="77" y="72"/>
                  </a:cxn>
                  <a:cxn ang="0">
                    <a:pos x="49" y="65"/>
                  </a:cxn>
                  <a:cxn ang="0">
                    <a:pos x="41" y="57"/>
                  </a:cxn>
                  <a:cxn ang="0">
                    <a:pos x="38" y="47"/>
                  </a:cxn>
                  <a:cxn ang="0">
                    <a:pos x="75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109" y="56"/>
                  </a:cxn>
                </a:cxnLst>
                <a:rect l="0" t="0" r="r" b="b"/>
                <a:pathLst>
                  <a:path w="116" h="92">
                    <a:moveTo>
                      <a:pt x="113" y="58"/>
                    </a:moveTo>
                    <a:cubicBezTo>
                      <a:pt x="115" y="54"/>
                      <a:pt x="116" y="51"/>
                      <a:pt x="116" y="47"/>
                    </a:cubicBezTo>
                    <a:cubicBezTo>
                      <a:pt x="116" y="38"/>
                      <a:pt x="111" y="31"/>
                      <a:pt x="104" y="25"/>
                    </a:cubicBezTo>
                    <a:cubicBezTo>
                      <a:pt x="97" y="20"/>
                      <a:pt x="88" y="17"/>
                      <a:pt x="78" y="17"/>
                    </a:cubicBezTo>
                    <a:cubicBezTo>
                      <a:pt x="74" y="12"/>
                      <a:pt x="69" y="8"/>
                      <a:pt x="63" y="5"/>
                    </a:cubicBezTo>
                    <a:cubicBezTo>
                      <a:pt x="57" y="2"/>
                      <a:pt x="49" y="0"/>
                      <a:pt x="41" y="0"/>
                    </a:cubicBezTo>
                    <a:cubicBezTo>
                      <a:pt x="30" y="0"/>
                      <a:pt x="19" y="3"/>
                      <a:pt x="12" y="8"/>
                    </a:cubicBezTo>
                    <a:cubicBezTo>
                      <a:pt x="4" y="14"/>
                      <a:pt x="0" y="22"/>
                      <a:pt x="0" y="30"/>
                    </a:cubicBezTo>
                    <a:cubicBezTo>
                      <a:pt x="0" y="34"/>
                      <a:pt x="1" y="38"/>
                      <a:pt x="2" y="41"/>
                    </a:cubicBezTo>
                    <a:cubicBezTo>
                      <a:pt x="4" y="44"/>
                      <a:pt x="7" y="47"/>
                      <a:pt x="9" y="50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4" y="73"/>
                      <a:pt x="5" y="74"/>
                      <a:pt x="6" y="75"/>
                    </a:cubicBezTo>
                    <a:cubicBezTo>
                      <a:pt x="7" y="75"/>
                      <a:pt x="7" y="75"/>
                      <a:pt x="8" y="74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0" y="63"/>
                      <a:pt x="43" y="66"/>
                      <a:pt x="46" y="68"/>
                    </a:cubicBezTo>
                    <a:cubicBezTo>
                      <a:pt x="54" y="74"/>
                      <a:pt x="64" y="77"/>
                      <a:pt x="75" y="77"/>
                    </a:cubicBezTo>
                    <a:cubicBezTo>
                      <a:pt x="76" y="77"/>
                      <a:pt x="76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9" y="91"/>
                      <a:pt x="109" y="92"/>
                      <a:pt x="110" y="91"/>
                    </a:cubicBezTo>
                    <a:cubicBezTo>
                      <a:pt x="111" y="91"/>
                      <a:pt x="112" y="90"/>
                      <a:pt x="111" y="89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06" y="66"/>
                      <a:pt x="106" y="66"/>
                      <a:pt x="106" y="66"/>
                    </a:cubicBezTo>
                    <a:cubicBezTo>
                      <a:pt x="109" y="64"/>
                      <a:pt x="112" y="61"/>
                      <a:pt x="113" y="58"/>
                    </a:cubicBezTo>
                    <a:close/>
                    <a:moveTo>
                      <a:pt x="34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5" y="53"/>
                      <a:pt x="36" y="56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8"/>
                      <a:pt x="14" y="48"/>
                      <a:pt x="13" y="47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0" y="45"/>
                      <a:pt x="8" y="42"/>
                      <a:pt x="6" y="39"/>
                    </a:cubicBezTo>
                    <a:cubicBezTo>
                      <a:pt x="5" y="36"/>
                      <a:pt x="4" y="33"/>
                      <a:pt x="4" y="30"/>
                    </a:cubicBezTo>
                    <a:cubicBezTo>
                      <a:pt x="4" y="23"/>
                      <a:pt x="8" y="17"/>
                      <a:pt x="15" y="12"/>
                    </a:cubicBezTo>
                    <a:cubicBezTo>
                      <a:pt x="21" y="7"/>
                      <a:pt x="31" y="4"/>
                      <a:pt x="41" y="4"/>
                    </a:cubicBezTo>
                    <a:cubicBezTo>
                      <a:pt x="48" y="4"/>
                      <a:pt x="55" y="6"/>
                      <a:pt x="61" y="9"/>
                    </a:cubicBezTo>
                    <a:cubicBezTo>
                      <a:pt x="66" y="11"/>
                      <a:pt x="69" y="13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39" y="31"/>
                      <a:pt x="34" y="38"/>
                      <a:pt x="34" y="47"/>
                    </a:cubicBezTo>
                    <a:close/>
                    <a:moveTo>
                      <a:pt x="104" y="65"/>
                    </a:move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4"/>
                      <a:pt x="102" y="65"/>
                      <a:pt x="102" y="66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2"/>
                      <a:pt x="79" y="72"/>
                      <a:pt x="79" y="72"/>
                    </a:cubicBezTo>
                    <a:cubicBezTo>
                      <a:pt x="78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6" y="72"/>
                      <a:pt x="76" y="72"/>
                      <a:pt x="75" y="72"/>
                    </a:cubicBezTo>
                    <a:cubicBezTo>
                      <a:pt x="65" y="72"/>
                      <a:pt x="55" y="69"/>
                      <a:pt x="49" y="65"/>
                    </a:cubicBezTo>
                    <a:cubicBezTo>
                      <a:pt x="46" y="62"/>
                      <a:pt x="43" y="60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39" y="54"/>
                      <a:pt x="38" y="5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0"/>
                      <a:pt x="42" y="33"/>
                      <a:pt x="49" y="29"/>
                    </a:cubicBezTo>
                    <a:cubicBezTo>
                      <a:pt x="55" y="24"/>
                      <a:pt x="6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86" y="21"/>
                      <a:pt x="95" y="24"/>
                      <a:pt x="101" y="29"/>
                    </a:cubicBezTo>
                    <a:cubicBezTo>
                      <a:pt x="108" y="33"/>
                      <a:pt x="112" y="40"/>
                      <a:pt x="112" y="47"/>
                    </a:cubicBezTo>
                    <a:cubicBezTo>
                      <a:pt x="112" y="50"/>
                      <a:pt x="111" y="53"/>
                      <a:pt x="109" y="56"/>
                    </a:cubicBezTo>
                    <a:cubicBezTo>
                      <a:pt x="108" y="59"/>
                      <a:pt x="106" y="61"/>
                      <a:pt x="103" y="64"/>
                    </a:cubicBezTo>
                    <a:lnTo>
                      <a:pt x="104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259"/>
              <p:cNvSpPr>
                <a:spLocks/>
              </p:cNvSpPr>
              <p:nvPr/>
            </p:nvSpPr>
            <p:spPr bwMode="auto">
              <a:xfrm>
                <a:off x="4999038" y="1873251"/>
                <a:ext cx="60325" cy="5715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8" y="0"/>
                  </a:cxn>
                  <a:cxn ang="0">
                    <a:pos x="3" y="2"/>
                  </a:cxn>
                  <a:cxn ang="0">
                    <a:pos x="0" y="8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3" y="13"/>
                  </a:cxn>
                  <a:cxn ang="0">
                    <a:pos x="8" y="15"/>
                  </a:cxn>
                  <a:cxn ang="0">
                    <a:pos x="14" y="13"/>
                  </a:cxn>
                  <a:cxn ang="0">
                    <a:pos x="14" y="13"/>
                  </a:cxn>
                  <a:cxn ang="0">
                    <a:pos x="12" y="12"/>
                  </a:cxn>
                  <a:cxn ang="0">
                    <a:pos x="14" y="13"/>
                  </a:cxn>
                  <a:cxn ang="0">
                    <a:pos x="16" y="8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1" y="10"/>
                  </a:cxn>
                  <a:cxn ang="0">
                    <a:pos x="11" y="10"/>
                  </a:cxn>
                  <a:cxn ang="0">
                    <a:pos x="10" y="10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5" y="8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8"/>
                  </a:cxn>
                  <a:cxn ang="0">
                    <a:pos x="11" y="10"/>
                  </a:cxn>
                </a:cxnLst>
                <a:rect l="0" t="0" r="r" b="b"/>
                <a:pathLst>
                  <a:path w="16" h="15">
                    <a:moveTo>
                      <a:pt x="14" y="2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ubicBezTo>
                      <a:pt x="10" y="15"/>
                      <a:pt x="12" y="15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6" y="10"/>
                      <a:pt x="16" y="8"/>
                    </a:cubicBezTo>
                    <a:cubicBezTo>
                      <a:pt x="16" y="6"/>
                      <a:pt x="15" y="4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lose/>
                    <a:moveTo>
                      <a:pt x="11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8" y="11"/>
                    </a:cubicBezTo>
                    <a:cubicBezTo>
                      <a:pt x="7" y="11"/>
                      <a:pt x="6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7"/>
                      <a:pt x="5" y="6"/>
                      <a:pt x="6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9" y="4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7"/>
                      <a:pt x="12" y="8"/>
                    </a:cubicBezTo>
                    <a:cubicBezTo>
                      <a:pt x="12" y="9"/>
                      <a:pt x="11" y="9"/>
                      <a:pt x="11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260"/>
              <p:cNvSpPr>
                <a:spLocks/>
              </p:cNvSpPr>
              <p:nvPr/>
            </p:nvSpPr>
            <p:spPr bwMode="auto">
              <a:xfrm>
                <a:off x="5133976" y="1873251"/>
                <a:ext cx="57150" cy="571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2" y="13"/>
                  </a:cxn>
                  <a:cxn ang="0">
                    <a:pos x="2" y="13"/>
                  </a:cxn>
                  <a:cxn ang="0">
                    <a:pos x="3" y="12"/>
                  </a:cxn>
                  <a:cxn ang="0">
                    <a:pos x="2" y="13"/>
                  </a:cxn>
                  <a:cxn ang="0">
                    <a:pos x="7" y="15"/>
                  </a:cxn>
                  <a:cxn ang="0">
                    <a:pos x="13" y="13"/>
                  </a:cxn>
                  <a:cxn ang="0">
                    <a:pos x="13" y="13"/>
                  </a:cxn>
                  <a:cxn ang="0">
                    <a:pos x="11" y="12"/>
                  </a:cxn>
                  <a:cxn ang="0">
                    <a:pos x="13" y="13"/>
                  </a:cxn>
                  <a:cxn ang="0">
                    <a:pos x="15" y="8"/>
                  </a:cxn>
                  <a:cxn ang="0">
                    <a:pos x="13" y="2"/>
                  </a:cxn>
                  <a:cxn ang="0">
                    <a:pos x="13" y="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7" y="11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8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1" y="8"/>
                  </a:cxn>
                  <a:cxn ang="0">
                    <a:pos x="10" y="10"/>
                  </a:cxn>
                </a:cxnLst>
                <a:rect l="0" t="0" r="r" b="b"/>
                <a:pathLst>
                  <a:path w="15" h="15">
                    <a:moveTo>
                      <a:pt x="13" y="2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5"/>
                      <a:pt x="5" y="15"/>
                      <a:pt x="7" y="15"/>
                    </a:cubicBezTo>
                    <a:cubicBezTo>
                      <a:pt x="9" y="15"/>
                      <a:pt x="11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2"/>
                      <a:pt x="15" y="10"/>
                      <a:pt x="15" y="8"/>
                    </a:cubicBezTo>
                    <a:cubicBezTo>
                      <a:pt x="15" y="6"/>
                      <a:pt x="14" y="4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6" y="5"/>
                      <a:pt x="6" y="4"/>
                      <a:pt x="7" y="4"/>
                    </a:cubicBezTo>
                    <a:cubicBezTo>
                      <a:pt x="8" y="4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7"/>
                      <a:pt x="11" y="8"/>
                    </a:cubicBezTo>
                    <a:cubicBezTo>
                      <a:pt x="11" y="9"/>
                      <a:pt x="10" y="9"/>
                      <a:pt x="1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261"/>
              <p:cNvSpPr>
                <a:spLocks/>
              </p:cNvSpPr>
              <p:nvPr/>
            </p:nvSpPr>
            <p:spPr bwMode="auto">
              <a:xfrm>
                <a:off x="5065713" y="1873251"/>
                <a:ext cx="57150" cy="571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2" y="13"/>
                  </a:cxn>
                  <a:cxn ang="0">
                    <a:pos x="8" y="15"/>
                  </a:cxn>
                  <a:cxn ang="0">
                    <a:pos x="13" y="13"/>
                  </a:cxn>
                  <a:cxn ang="0">
                    <a:pos x="13" y="13"/>
                  </a:cxn>
                  <a:cxn ang="0">
                    <a:pos x="12" y="12"/>
                  </a:cxn>
                  <a:cxn ang="0">
                    <a:pos x="13" y="13"/>
                  </a:cxn>
                  <a:cxn ang="0">
                    <a:pos x="15" y="8"/>
                  </a:cxn>
                  <a:cxn ang="0">
                    <a:pos x="13" y="2"/>
                  </a:cxn>
                  <a:cxn ang="0">
                    <a:pos x="13" y="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8"/>
                  </a:cxn>
                  <a:cxn ang="0">
                    <a:pos x="5" y="5"/>
                  </a:cxn>
                  <a:cxn ang="0">
                    <a:pos x="8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1" y="8"/>
                  </a:cxn>
                  <a:cxn ang="0">
                    <a:pos x="10" y="10"/>
                  </a:cxn>
                </a:cxnLst>
                <a:rect l="0" t="0" r="r" b="b"/>
                <a:pathLst>
                  <a:path w="15" h="15">
                    <a:moveTo>
                      <a:pt x="13" y="2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2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4" y="15"/>
                      <a:pt x="6" y="15"/>
                      <a:pt x="8" y="15"/>
                    </a:cubicBezTo>
                    <a:cubicBezTo>
                      <a:pt x="10" y="15"/>
                      <a:pt x="12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12"/>
                      <a:pt x="15" y="10"/>
                      <a:pt x="15" y="8"/>
                    </a:cubicBezTo>
                    <a:cubicBezTo>
                      <a:pt x="15" y="6"/>
                      <a:pt x="15" y="4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7" y="11"/>
                      <a:pt x="6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6"/>
                      <a:pt x="11" y="7"/>
                      <a:pt x="11" y="8"/>
                    </a:cubicBezTo>
                    <a:cubicBezTo>
                      <a:pt x="11" y="9"/>
                      <a:pt x="11" y="9"/>
                      <a:pt x="1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Freeform: Shape 262"/>
            <p:cNvSpPr>
              <a:spLocks/>
            </p:cNvSpPr>
            <p:nvPr/>
          </p:nvSpPr>
          <p:spPr bwMode="auto">
            <a:xfrm>
              <a:off x="9691151" y="2546897"/>
              <a:ext cx="772164" cy="850584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102" y="33"/>
                </a:cxn>
                <a:cxn ang="0">
                  <a:pos x="105" y="38"/>
                </a:cxn>
                <a:cxn ang="0">
                  <a:pos x="104" y="74"/>
                </a:cxn>
                <a:cxn ang="0">
                  <a:pos x="37" y="75"/>
                </a:cxn>
                <a:cxn ang="0">
                  <a:pos x="103" y="88"/>
                </a:cxn>
                <a:cxn ang="0">
                  <a:pos x="35" y="92"/>
                </a:cxn>
                <a:cxn ang="0">
                  <a:pos x="32" y="89"/>
                </a:cxn>
                <a:cxn ang="0">
                  <a:pos x="3" y="19"/>
                </a:cxn>
                <a:cxn ang="0">
                  <a:pos x="25" y="14"/>
                </a:cxn>
                <a:cxn ang="0">
                  <a:pos x="27" y="16"/>
                </a:cxn>
                <a:cxn ang="0">
                  <a:pos x="36" y="33"/>
                </a:cxn>
                <a:cxn ang="0">
                  <a:pos x="57" y="3"/>
                </a:cxn>
                <a:cxn ang="0">
                  <a:pos x="93" y="35"/>
                </a:cxn>
                <a:cxn ang="0">
                  <a:pos x="96" y="38"/>
                </a:cxn>
                <a:cxn ang="0">
                  <a:pos x="78" y="34"/>
                </a:cxn>
                <a:cxn ang="0">
                  <a:pos x="84" y="37"/>
                </a:cxn>
                <a:cxn ang="0">
                  <a:pos x="60" y="34"/>
                </a:cxn>
                <a:cxn ang="0">
                  <a:pos x="66" y="36"/>
                </a:cxn>
                <a:cxn ang="0">
                  <a:pos x="45" y="35"/>
                </a:cxn>
                <a:cxn ang="0">
                  <a:pos x="86" y="96"/>
                </a:cxn>
                <a:cxn ang="0">
                  <a:pos x="95" y="116"/>
                </a:cxn>
                <a:cxn ang="0">
                  <a:pos x="75" y="108"/>
                </a:cxn>
                <a:cxn ang="0">
                  <a:pos x="91" y="103"/>
                </a:cxn>
                <a:cxn ang="0">
                  <a:pos x="80" y="108"/>
                </a:cxn>
                <a:cxn ang="0">
                  <a:pos x="91" y="112"/>
                </a:cxn>
                <a:cxn ang="0">
                  <a:pos x="47" y="96"/>
                </a:cxn>
                <a:cxn ang="0">
                  <a:pos x="55" y="116"/>
                </a:cxn>
                <a:cxn ang="0">
                  <a:pos x="35" y="108"/>
                </a:cxn>
                <a:cxn ang="0">
                  <a:pos x="51" y="103"/>
                </a:cxn>
                <a:cxn ang="0">
                  <a:pos x="41" y="108"/>
                </a:cxn>
                <a:cxn ang="0">
                  <a:pos x="51" y="112"/>
                </a:cxn>
                <a:cxn ang="0">
                  <a:pos x="34" y="40"/>
                </a:cxn>
                <a:cxn ang="0">
                  <a:pos x="102" y="43"/>
                </a:cxn>
                <a:cxn ang="0">
                  <a:pos x="93" y="30"/>
                </a:cxn>
                <a:cxn ang="0">
                  <a:pos x="91" y="17"/>
                </a:cxn>
                <a:cxn ang="0">
                  <a:pos x="88" y="24"/>
                </a:cxn>
                <a:cxn ang="0">
                  <a:pos x="93" y="30"/>
                </a:cxn>
                <a:cxn ang="0">
                  <a:pos x="87" y="13"/>
                </a:cxn>
                <a:cxn ang="0">
                  <a:pos x="81" y="9"/>
                </a:cxn>
                <a:cxn ang="0">
                  <a:pos x="57" y="9"/>
                </a:cxn>
                <a:cxn ang="0">
                  <a:pos x="51" y="13"/>
                </a:cxn>
                <a:cxn ang="0">
                  <a:pos x="57" y="9"/>
                </a:cxn>
                <a:cxn ang="0">
                  <a:pos x="44" y="23"/>
                </a:cxn>
                <a:cxn ang="0">
                  <a:pos x="49" y="30"/>
                </a:cxn>
                <a:cxn ang="0">
                  <a:pos x="49" y="18"/>
                </a:cxn>
                <a:cxn ang="0">
                  <a:pos x="55" y="25"/>
                </a:cxn>
                <a:cxn ang="0">
                  <a:pos x="66" y="29"/>
                </a:cxn>
                <a:cxn ang="0">
                  <a:pos x="61" y="22"/>
                </a:cxn>
                <a:cxn ang="0">
                  <a:pos x="72" y="26"/>
                </a:cxn>
                <a:cxn ang="0">
                  <a:pos x="84" y="29"/>
                </a:cxn>
                <a:cxn ang="0">
                  <a:pos x="83" y="25"/>
                </a:cxn>
                <a:cxn ang="0">
                  <a:pos x="83" y="25"/>
                </a:cxn>
                <a:cxn ang="0">
                  <a:pos x="79" y="16"/>
                </a:cxn>
                <a:cxn ang="0">
                  <a:pos x="72" y="12"/>
                </a:cxn>
                <a:cxn ang="0">
                  <a:pos x="63" y="16"/>
                </a:cxn>
                <a:cxn ang="0">
                  <a:pos x="66" y="8"/>
                </a:cxn>
                <a:cxn ang="0">
                  <a:pos x="63" y="16"/>
                </a:cxn>
              </a:cxnLst>
              <a:rect l="0" t="0" r="r" b="b"/>
              <a:pathLst>
                <a:path w="108" h="119">
                  <a:moveTo>
                    <a:pt x="57" y="3"/>
                  </a:moveTo>
                  <a:cubicBezTo>
                    <a:pt x="60" y="1"/>
                    <a:pt x="65" y="0"/>
                    <a:pt x="69" y="0"/>
                  </a:cubicBezTo>
                  <a:cubicBezTo>
                    <a:pt x="74" y="0"/>
                    <a:pt x="78" y="1"/>
                    <a:pt x="82" y="3"/>
                  </a:cubicBezTo>
                  <a:cubicBezTo>
                    <a:pt x="86" y="4"/>
                    <a:pt x="89" y="7"/>
                    <a:pt x="92" y="10"/>
                  </a:cubicBezTo>
                  <a:cubicBezTo>
                    <a:pt x="95" y="13"/>
                    <a:pt x="98" y="16"/>
                    <a:pt x="99" y="21"/>
                  </a:cubicBezTo>
                  <a:cubicBezTo>
                    <a:pt x="101" y="24"/>
                    <a:pt x="102" y="29"/>
                    <a:pt x="102" y="33"/>
                  </a:cubicBezTo>
                  <a:cubicBezTo>
                    <a:pt x="102" y="35"/>
                    <a:pt x="102" y="36"/>
                    <a:pt x="102" y="38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7" y="38"/>
                    <a:pt x="108" y="40"/>
                    <a:pt x="107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4" y="75"/>
                    <a:pt x="103" y="77"/>
                    <a:pt x="101" y="77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2" y="86"/>
                    <a:pt x="103" y="87"/>
                    <a:pt x="103" y="88"/>
                  </a:cubicBezTo>
                  <a:cubicBezTo>
                    <a:pt x="103" y="90"/>
                    <a:pt x="102" y="91"/>
                    <a:pt x="101" y="91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3" y="92"/>
                    <a:pt x="32" y="91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2" y="71"/>
                    <a:pt x="30" y="57"/>
                    <a:pt x="28" y="3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0" y="17"/>
                    <a:pt x="1" y="16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7" y="15"/>
                    <a:pt x="27" y="16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29"/>
                    <a:pt x="37" y="24"/>
                    <a:pt x="39" y="21"/>
                  </a:cubicBezTo>
                  <a:cubicBezTo>
                    <a:pt x="40" y="16"/>
                    <a:pt x="43" y="13"/>
                    <a:pt x="46" y="10"/>
                  </a:cubicBezTo>
                  <a:cubicBezTo>
                    <a:pt x="49" y="7"/>
                    <a:pt x="53" y="4"/>
                    <a:pt x="57" y="3"/>
                  </a:cubicBezTo>
                  <a:close/>
                  <a:moveTo>
                    <a:pt x="96" y="38"/>
                  </a:moveTo>
                  <a:cubicBezTo>
                    <a:pt x="96" y="37"/>
                    <a:pt x="96" y="36"/>
                    <a:pt x="96" y="36"/>
                  </a:cubicBezTo>
                  <a:cubicBezTo>
                    <a:pt x="95" y="35"/>
                    <a:pt x="94" y="35"/>
                    <a:pt x="93" y="35"/>
                  </a:cubicBezTo>
                  <a:cubicBezTo>
                    <a:pt x="92" y="35"/>
                    <a:pt x="91" y="35"/>
                    <a:pt x="90" y="35"/>
                  </a:cubicBezTo>
                  <a:cubicBezTo>
                    <a:pt x="90" y="36"/>
                    <a:pt x="90" y="37"/>
                    <a:pt x="89" y="37"/>
                  </a:cubicBezTo>
                  <a:cubicBezTo>
                    <a:pt x="96" y="38"/>
                    <a:pt x="96" y="38"/>
                    <a:pt x="96" y="38"/>
                  </a:cubicBezTo>
                  <a:close/>
                  <a:moveTo>
                    <a:pt x="84" y="37"/>
                  </a:moveTo>
                  <a:cubicBezTo>
                    <a:pt x="84" y="36"/>
                    <a:pt x="84" y="36"/>
                    <a:pt x="84" y="35"/>
                  </a:cubicBezTo>
                  <a:cubicBezTo>
                    <a:pt x="82" y="35"/>
                    <a:pt x="80" y="35"/>
                    <a:pt x="78" y="34"/>
                  </a:cubicBezTo>
                  <a:cubicBezTo>
                    <a:pt x="76" y="34"/>
                    <a:pt x="74" y="34"/>
                    <a:pt x="72" y="34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84" y="37"/>
                    <a:pt x="84" y="37"/>
                    <a:pt x="84" y="37"/>
                  </a:cubicBezTo>
                  <a:close/>
                  <a:moveTo>
                    <a:pt x="66" y="36"/>
                  </a:move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2" y="34"/>
                    <a:pt x="60" y="34"/>
                  </a:cubicBezTo>
                  <a:cubicBezTo>
                    <a:pt x="58" y="35"/>
                    <a:pt x="56" y="35"/>
                    <a:pt x="54" y="35"/>
                  </a:cubicBezTo>
                  <a:cubicBezTo>
                    <a:pt x="54" y="35"/>
                    <a:pt x="54" y="36"/>
                    <a:pt x="54" y="36"/>
                  </a:cubicBezTo>
                  <a:cubicBezTo>
                    <a:pt x="66" y="36"/>
                    <a:pt x="66" y="36"/>
                    <a:pt x="66" y="36"/>
                  </a:cubicBezTo>
                  <a:close/>
                  <a:moveTo>
                    <a:pt x="49" y="36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6" y="35"/>
                    <a:pt x="45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86" y="96"/>
                  </a:moveTo>
                  <a:cubicBezTo>
                    <a:pt x="90" y="96"/>
                    <a:pt x="92" y="98"/>
                    <a:pt x="95" y="100"/>
                  </a:cubicBezTo>
                  <a:cubicBezTo>
                    <a:pt x="97" y="102"/>
                    <a:pt x="98" y="105"/>
                    <a:pt x="98" y="108"/>
                  </a:cubicBezTo>
                  <a:cubicBezTo>
                    <a:pt x="98" y="111"/>
                    <a:pt x="97" y="114"/>
                    <a:pt x="95" y="116"/>
                  </a:cubicBezTo>
                  <a:cubicBezTo>
                    <a:pt x="92" y="118"/>
                    <a:pt x="90" y="119"/>
                    <a:pt x="86" y="119"/>
                  </a:cubicBezTo>
                  <a:cubicBezTo>
                    <a:pt x="83" y="119"/>
                    <a:pt x="81" y="118"/>
                    <a:pt x="78" y="116"/>
                  </a:cubicBezTo>
                  <a:cubicBezTo>
                    <a:pt x="76" y="114"/>
                    <a:pt x="75" y="111"/>
                    <a:pt x="75" y="108"/>
                  </a:cubicBezTo>
                  <a:cubicBezTo>
                    <a:pt x="75" y="105"/>
                    <a:pt x="76" y="102"/>
                    <a:pt x="78" y="100"/>
                  </a:cubicBezTo>
                  <a:cubicBezTo>
                    <a:pt x="81" y="98"/>
                    <a:pt x="83" y="96"/>
                    <a:pt x="86" y="96"/>
                  </a:cubicBezTo>
                  <a:close/>
                  <a:moveTo>
                    <a:pt x="91" y="103"/>
                  </a:moveTo>
                  <a:cubicBezTo>
                    <a:pt x="90" y="102"/>
                    <a:pt x="88" y="102"/>
                    <a:pt x="86" y="102"/>
                  </a:cubicBezTo>
                  <a:cubicBezTo>
                    <a:pt x="85" y="102"/>
                    <a:pt x="83" y="102"/>
                    <a:pt x="82" y="103"/>
                  </a:cubicBezTo>
                  <a:cubicBezTo>
                    <a:pt x="81" y="105"/>
                    <a:pt x="80" y="106"/>
                    <a:pt x="80" y="108"/>
                  </a:cubicBezTo>
                  <a:cubicBezTo>
                    <a:pt x="80" y="109"/>
                    <a:pt x="81" y="111"/>
                    <a:pt x="82" y="112"/>
                  </a:cubicBezTo>
                  <a:cubicBezTo>
                    <a:pt x="83" y="113"/>
                    <a:pt x="85" y="114"/>
                    <a:pt x="86" y="114"/>
                  </a:cubicBezTo>
                  <a:cubicBezTo>
                    <a:pt x="88" y="114"/>
                    <a:pt x="90" y="113"/>
                    <a:pt x="91" y="112"/>
                  </a:cubicBezTo>
                  <a:cubicBezTo>
                    <a:pt x="92" y="111"/>
                    <a:pt x="93" y="109"/>
                    <a:pt x="93" y="108"/>
                  </a:cubicBezTo>
                  <a:cubicBezTo>
                    <a:pt x="93" y="106"/>
                    <a:pt x="92" y="105"/>
                    <a:pt x="91" y="103"/>
                  </a:cubicBezTo>
                  <a:close/>
                  <a:moveTo>
                    <a:pt x="47" y="96"/>
                  </a:moveTo>
                  <a:cubicBezTo>
                    <a:pt x="50" y="96"/>
                    <a:pt x="53" y="98"/>
                    <a:pt x="55" y="100"/>
                  </a:cubicBezTo>
                  <a:cubicBezTo>
                    <a:pt x="57" y="102"/>
                    <a:pt x="58" y="105"/>
                    <a:pt x="58" y="108"/>
                  </a:cubicBezTo>
                  <a:cubicBezTo>
                    <a:pt x="58" y="111"/>
                    <a:pt x="57" y="114"/>
                    <a:pt x="55" y="116"/>
                  </a:cubicBezTo>
                  <a:cubicBezTo>
                    <a:pt x="53" y="118"/>
                    <a:pt x="50" y="119"/>
                    <a:pt x="47" y="119"/>
                  </a:cubicBezTo>
                  <a:cubicBezTo>
                    <a:pt x="44" y="119"/>
                    <a:pt x="41" y="118"/>
                    <a:pt x="39" y="116"/>
                  </a:cubicBezTo>
                  <a:cubicBezTo>
                    <a:pt x="37" y="114"/>
                    <a:pt x="35" y="111"/>
                    <a:pt x="35" y="108"/>
                  </a:cubicBezTo>
                  <a:cubicBezTo>
                    <a:pt x="35" y="105"/>
                    <a:pt x="37" y="102"/>
                    <a:pt x="39" y="100"/>
                  </a:cubicBezTo>
                  <a:cubicBezTo>
                    <a:pt x="41" y="98"/>
                    <a:pt x="44" y="96"/>
                    <a:pt x="47" y="96"/>
                  </a:cubicBezTo>
                  <a:close/>
                  <a:moveTo>
                    <a:pt x="51" y="103"/>
                  </a:moveTo>
                  <a:cubicBezTo>
                    <a:pt x="50" y="102"/>
                    <a:pt x="48" y="102"/>
                    <a:pt x="47" y="102"/>
                  </a:cubicBezTo>
                  <a:cubicBezTo>
                    <a:pt x="45" y="102"/>
                    <a:pt x="43" y="102"/>
                    <a:pt x="42" y="103"/>
                  </a:cubicBezTo>
                  <a:cubicBezTo>
                    <a:pt x="41" y="105"/>
                    <a:pt x="41" y="106"/>
                    <a:pt x="41" y="108"/>
                  </a:cubicBezTo>
                  <a:cubicBezTo>
                    <a:pt x="41" y="109"/>
                    <a:pt x="41" y="111"/>
                    <a:pt x="42" y="112"/>
                  </a:cubicBezTo>
                  <a:cubicBezTo>
                    <a:pt x="43" y="113"/>
                    <a:pt x="45" y="114"/>
                    <a:pt x="47" y="114"/>
                  </a:cubicBezTo>
                  <a:cubicBezTo>
                    <a:pt x="48" y="114"/>
                    <a:pt x="50" y="113"/>
                    <a:pt x="51" y="112"/>
                  </a:cubicBezTo>
                  <a:cubicBezTo>
                    <a:pt x="52" y="111"/>
                    <a:pt x="53" y="109"/>
                    <a:pt x="53" y="108"/>
                  </a:cubicBezTo>
                  <a:cubicBezTo>
                    <a:pt x="53" y="106"/>
                    <a:pt x="52" y="105"/>
                    <a:pt x="51" y="103"/>
                  </a:cubicBezTo>
                  <a:close/>
                  <a:moveTo>
                    <a:pt x="34" y="40"/>
                  </a:moveTo>
                  <a:cubicBezTo>
                    <a:pt x="37" y="70"/>
                    <a:pt x="37" y="70"/>
                    <a:pt x="37" y="70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34" y="40"/>
                    <a:pt x="34" y="40"/>
                    <a:pt x="34" y="40"/>
                  </a:cubicBezTo>
                  <a:close/>
                  <a:moveTo>
                    <a:pt x="93" y="31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4" y="30"/>
                    <a:pt x="95" y="30"/>
                    <a:pt x="96" y="30"/>
                  </a:cubicBezTo>
                  <a:cubicBezTo>
                    <a:pt x="96" y="28"/>
                    <a:pt x="95" y="25"/>
                    <a:pt x="95" y="23"/>
                  </a:cubicBezTo>
                  <a:cubicBezTo>
                    <a:pt x="94" y="21"/>
                    <a:pt x="93" y="19"/>
                    <a:pt x="91" y="17"/>
                  </a:cubicBezTo>
                  <a:cubicBezTo>
                    <a:pt x="90" y="17"/>
                    <a:pt x="90" y="18"/>
                    <a:pt x="89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7" y="21"/>
                    <a:pt x="88" y="22"/>
                    <a:pt x="88" y="24"/>
                  </a:cubicBezTo>
                  <a:cubicBezTo>
                    <a:pt x="89" y="26"/>
                    <a:pt x="89" y="28"/>
                    <a:pt x="89" y="30"/>
                  </a:cubicBezTo>
                  <a:cubicBezTo>
                    <a:pt x="91" y="30"/>
                    <a:pt x="92" y="30"/>
                    <a:pt x="93" y="30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31"/>
                    <a:pt x="93" y="31"/>
                    <a:pt x="93" y="31"/>
                  </a:cubicBezTo>
                  <a:close/>
                  <a:moveTo>
                    <a:pt x="86" y="13"/>
                  </a:moveTo>
                  <a:cubicBezTo>
                    <a:pt x="87" y="13"/>
                    <a:pt x="87" y="13"/>
                    <a:pt x="87" y="13"/>
                  </a:cubicBezTo>
                  <a:cubicBezTo>
                    <a:pt x="86" y="11"/>
                    <a:pt x="84" y="10"/>
                    <a:pt x="82" y="9"/>
                  </a:cubicBezTo>
                  <a:cubicBezTo>
                    <a:pt x="82" y="9"/>
                    <a:pt x="81" y="8"/>
                    <a:pt x="80" y="8"/>
                  </a:cubicBezTo>
                  <a:cubicBezTo>
                    <a:pt x="81" y="8"/>
                    <a:pt x="81" y="9"/>
                    <a:pt x="81" y="9"/>
                  </a:cubicBezTo>
                  <a:cubicBezTo>
                    <a:pt x="82" y="11"/>
                    <a:pt x="83" y="12"/>
                    <a:pt x="84" y="14"/>
                  </a:cubicBezTo>
                  <a:cubicBezTo>
                    <a:pt x="85" y="14"/>
                    <a:pt x="86" y="14"/>
                    <a:pt x="86" y="13"/>
                  </a:cubicBezTo>
                  <a:close/>
                  <a:moveTo>
                    <a:pt x="57" y="9"/>
                  </a:moveTo>
                  <a:cubicBezTo>
                    <a:pt x="57" y="9"/>
                    <a:pt x="58" y="8"/>
                    <a:pt x="58" y="8"/>
                  </a:cubicBezTo>
                  <a:cubicBezTo>
                    <a:pt x="57" y="8"/>
                    <a:pt x="56" y="9"/>
                    <a:pt x="56" y="9"/>
                  </a:cubicBezTo>
                  <a:cubicBezTo>
                    <a:pt x="54" y="10"/>
                    <a:pt x="52" y="11"/>
                    <a:pt x="51" y="13"/>
                  </a:cubicBezTo>
                  <a:cubicBezTo>
                    <a:pt x="51" y="13"/>
                    <a:pt x="52" y="13"/>
                    <a:pt x="52" y="13"/>
                  </a:cubicBezTo>
                  <a:cubicBezTo>
                    <a:pt x="53" y="13"/>
                    <a:pt x="53" y="14"/>
                    <a:pt x="54" y="14"/>
                  </a:cubicBezTo>
                  <a:cubicBezTo>
                    <a:pt x="55" y="12"/>
                    <a:pt x="56" y="11"/>
                    <a:pt x="57" y="9"/>
                  </a:cubicBezTo>
                  <a:close/>
                  <a:moveTo>
                    <a:pt x="49" y="18"/>
                  </a:moveTo>
                  <a:cubicBezTo>
                    <a:pt x="49" y="18"/>
                    <a:pt x="48" y="17"/>
                    <a:pt x="47" y="17"/>
                  </a:cubicBezTo>
                  <a:cubicBezTo>
                    <a:pt x="46" y="19"/>
                    <a:pt x="44" y="21"/>
                    <a:pt x="44" y="23"/>
                  </a:cubicBezTo>
                  <a:cubicBezTo>
                    <a:pt x="43" y="25"/>
                    <a:pt x="42" y="28"/>
                    <a:pt x="42" y="30"/>
                  </a:cubicBezTo>
                  <a:cubicBezTo>
                    <a:pt x="43" y="30"/>
                    <a:pt x="44" y="30"/>
                    <a:pt x="45" y="30"/>
                  </a:cubicBezTo>
                  <a:cubicBezTo>
                    <a:pt x="46" y="30"/>
                    <a:pt x="48" y="30"/>
                    <a:pt x="49" y="30"/>
                  </a:cubicBezTo>
                  <a:cubicBezTo>
                    <a:pt x="49" y="28"/>
                    <a:pt x="49" y="26"/>
                    <a:pt x="50" y="24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1" y="18"/>
                    <a:pt x="50" y="18"/>
                    <a:pt x="49" y="18"/>
                  </a:cubicBezTo>
                  <a:close/>
                  <a:moveTo>
                    <a:pt x="61" y="22"/>
                  </a:moveTo>
                  <a:cubicBezTo>
                    <a:pt x="60" y="21"/>
                    <a:pt x="58" y="21"/>
                    <a:pt x="57" y="21"/>
                  </a:cubicBezTo>
                  <a:cubicBezTo>
                    <a:pt x="56" y="22"/>
                    <a:pt x="56" y="23"/>
                    <a:pt x="55" y="25"/>
                  </a:cubicBezTo>
                  <a:cubicBezTo>
                    <a:pt x="55" y="26"/>
                    <a:pt x="55" y="28"/>
                    <a:pt x="54" y="29"/>
                  </a:cubicBezTo>
                  <a:cubicBezTo>
                    <a:pt x="56" y="29"/>
                    <a:pt x="58" y="29"/>
                    <a:pt x="60" y="29"/>
                  </a:cubicBezTo>
                  <a:cubicBezTo>
                    <a:pt x="62" y="29"/>
                    <a:pt x="64" y="29"/>
                    <a:pt x="66" y="29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lose/>
                  <a:moveTo>
                    <a:pt x="82" y="21"/>
                  </a:moveTo>
                  <a:cubicBezTo>
                    <a:pt x="78" y="22"/>
                    <a:pt x="75" y="22"/>
                    <a:pt x="72" y="2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4" y="29"/>
                    <a:pt x="76" y="29"/>
                    <a:pt x="78" y="29"/>
                  </a:cubicBezTo>
                  <a:cubicBezTo>
                    <a:pt x="80" y="29"/>
                    <a:pt x="82" y="29"/>
                    <a:pt x="84" y="29"/>
                  </a:cubicBezTo>
                  <a:cubicBezTo>
                    <a:pt x="84" y="28"/>
                    <a:pt x="83" y="27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4"/>
                    <a:pt x="82" y="22"/>
                    <a:pt x="82" y="21"/>
                  </a:cubicBezTo>
                  <a:close/>
                  <a:moveTo>
                    <a:pt x="76" y="17"/>
                  </a:moveTo>
                  <a:cubicBezTo>
                    <a:pt x="77" y="16"/>
                    <a:pt x="78" y="16"/>
                    <a:pt x="79" y="16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4" y="10"/>
                    <a:pt x="73" y="9"/>
                    <a:pt x="72" y="8"/>
                  </a:cubicBezTo>
                  <a:cubicBezTo>
                    <a:pt x="72" y="9"/>
                    <a:pt x="72" y="10"/>
                    <a:pt x="72" y="12"/>
                  </a:cubicBezTo>
                  <a:cubicBezTo>
                    <a:pt x="72" y="14"/>
                    <a:pt x="72" y="15"/>
                    <a:pt x="72" y="17"/>
                  </a:cubicBezTo>
                  <a:cubicBezTo>
                    <a:pt x="73" y="17"/>
                    <a:pt x="74" y="17"/>
                    <a:pt x="76" y="17"/>
                  </a:cubicBezTo>
                  <a:close/>
                  <a:moveTo>
                    <a:pt x="63" y="16"/>
                  </a:moveTo>
                  <a:cubicBezTo>
                    <a:pt x="64" y="17"/>
                    <a:pt x="65" y="17"/>
                    <a:pt x="66" y="17"/>
                  </a:cubicBezTo>
                  <a:cubicBezTo>
                    <a:pt x="66" y="15"/>
                    <a:pt x="66" y="13"/>
                    <a:pt x="66" y="12"/>
                  </a:cubicBezTo>
                  <a:cubicBezTo>
                    <a:pt x="66" y="10"/>
                    <a:pt x="66" y="9"/>
                    <a:pt x="66" y="8"/>
                  </a:cubicBezTo>
                  <a:cubicBezTo>
                    <a:pt x="65" y="9"/>
                    <a:pt x="64" y="10"/>
                    <a:pt x="63" y="11"/>
                  </a:cubicBezTo>
                  <a:cubicBezTo>
                    <a:pt x="61" y="12"/>
                    <a:pt x="60" y="14"/>
                    <a:pt x="59" y="16"/>
                  </a:cubicBezTo>
                  <a:cubicBezTo>
                    <a:pt x="60" y="16"/>
                    <a:pt x="61" y="16"/>
                    <a:pt x="63" y="16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139"/>
            <p:cNvGrpSpPr/>
            <p:nvPr/>
          </p:nvGrpSpPr>
          <p:grpSpPr>
            <a:xfrm>
              <a:off x="931841" y="4314724"/>
              <a:ext cx="2248240" cy="983397"/>
              <a:chOff x="931841" y="4627323"/>
              <a:chExt cx="2248240" cy="983397"/>
            </a:xfrm>
          </p:grpSpPr>
          <p:sp>
            <p:nvSpPr>
              <p:cNvPr id="30" name="TextBox 140"/>
              <p:cNvSpPr txBox="1"/>
              <p:nvPr/>
            </p:nvSpPr>
            <p:spPr>
              <a:xfrm>
                <a:off x="931841" y="5056722"/>
                <a:ext cx="2248240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31" name="Rectangle 141"/>
              <p:cNvSpPr/>
              <p:nvPr/>
            </p:nvSpPr>
            <p:spPr>
              <a:xfrm>
                <a:off x="1508664" y="4627323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21" name="Group 142"/>
            <p:cNvGrpSpPr/>
            <p:nvPr/>
          </p:nvGrpSpPr>
          <p:grpSpPr>
            <a:xfrm>
              <a:off x="3622186" y="4314724"/>
              <a:ext cx="2248240" cy="983397"/>
              <a:chOff x="3622186" y="4627323"/>
              <a:chExt cx="2248240" cy="983397"/>
            </a:xfrm>
          </p:grpSpPr>
          <p:sp>
            <p:nvSpPr>
              <p:cNvPr id="28" name="TextBox 143"/>
              <p:cNvSpPr txBox="1"/>
              <p:nvPr/>
            </p:nvSpPr>
            <p:spPr>
              <a:xfrm>
                <a:off x="3622186" y="5056722"/>
                <a:ext cx="2248240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9" name="Rectangle 144"/>
              <p:cNvSpPr/>
              <p:nvPr/>
            </p:nvSpPr>
            <p:spPr>
              <a:xfrm>
                <a:off x="4199009" y="4627323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22" name="Group 145"/>
            <p:cNvGrpSpPr/>
            <p:nvPr/>
          </p:nvGrpSpPr>
          <p:grpSpPr>
            <a:xfrm>
              <a:off x="6308172" y="4314724"/>
              <a:ext cx="2248240" cy="983397"/>
              <a:chOff x="6308172" y="4627323"/>
              <a:chExt cx="2248240" cy="983397"/>
            </a:xfrm>
          </p:grpSpPr>
          <p:sp>
            <p:nvSpPr>
              <p:cNvPr id="26" name="TextBox 146"/>
              <p:cNvSpPr txBox="1"/>
              <p:nvPr/>
            </p:nvSpPr>
            <p:spPr>
              <a:xfrm>
                <a:off x="6308172" y="5056722"/>
                <a:ext cx="2248240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7" name="Rectangle 147"/>
              <p:cNvSpPr/>
              <p:nvPr/>
            </p:nvSpPr>
            <p:spPr>
              <a:xfrm>
                <a:off x="6884995" y="4627323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23" name="Group 148"/>
            <p:cNvGrpSpPr/>
            <p:nvPr/>
          </p:nvGrpSpPr>
          <p:grpSpPr>
            <a:xfrm>
              <a:off x="8998517" y="4314724"/>
              <a:ext cx="2248240" cy="983397"/>
              <a:chOff x="8998517" y="4627323"/>
              <a:chExt cx="2248240" cy="983397"/>
            </a:xfrm>
          </p:grpSpPr>
          <p:sp>
            <p:nvSpPr>
              <p:cNvPr id="24" name="TextBox 149"/>
              <p:cNvSpPr txBox="1"/>
              <p:nvPr/>
            </p:nvSpPr>
            <p:spPr>
              <a:xfrm>
                <a:off x="8998517" y="5056722"/>
                <a:ext cx="2248240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  <p:sp>
            <p:nvSpPr>
              <p:cNvPr id="25" name="Rectangle 150"/>
              <p:cNvSpPr/>
              <p:nvPr/>
            </p:nvSpPr>
            <p:spPr>
              <a:xfrm>
                <a:off x="9575340" y="4627323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</p:grpSp>
      <p:pic>
        <p:nvPicPr>
          <p:cNvPr id="122" name="图片 121">
            <a:extLst>
              <a:ext uri="{FF2B5EF4-FFF2-40B4-BE49-F238E27FC236}">
                <a16:creationId xmlns:a16="http://schemas.microsoft.com/office/drawing/2014/main" id="{4D9ED651-44A3-4312-8574-48C7AA796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123" name="Rectangle 38">
            <a:extLst>
              <a:ext uri="{FF2B5EF4-FFF2-40B4-BE49-F238E27FC236}">
                <a16:creationId xmlns:a16="http://schemas.microsoft.com/office/drawing/2014/main" id="{89D7315A-62A5-4F85-A30A-171FD71BB1FA}"/>
              </a:ext>
            </a:extLst>
          </p:cNvPr>
          <p:cNvSpPr/>
          <p:nvPr/>
        </p:nvSpPr>
        <p:spPr>
          <a:xfrm>
            <a:off x="664638" y="434997"/>
            <a:ext cx="2957548" cy="543917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3ce5a46-5f53-4d6c-83fe-93e1c98dfd67"/>
          <p:cNvGrpSpPr>
            <a:grpSpLocks noChangeAspect="1"/>
          </p:cNvGrpSpPr>
          <p:nvPr/>
        </p:nvGrpSpPr>
        <p:grpSpPr>
          <a:xfrm>
            <a:off x="2270947" y="1008994"/>
            <a:ext cx="7240972" cy="5849006"/>
            <a:chOff x="2270947" y="1008994"/>
            <a:chExt cx="7240972" cy="5849006"/>
          </a:xfrm>
        </p:grpSpPr>
        <p:sp>
          <p:nvSpPr>
            <p:cNvPr id="6" name="Rectangle: Rounded Corners 87"/>
            <p:cNvSpPr/>
            <p:nvPr/>
          </p:nvSpPr>
          <p:spPr>
            <a:xfrm>
              <a:off x="7197783" y="3574756"/>
              <a:ext cx="1845287" cy="459650"/>
            </a:xfrm>
            <a:prstGeom prst="roundRect">
              <a:avLst>
                <a:gd name="adj" fmla="val 36367"/>
              </a:avLst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5"/>
                  </a:solidFill>
                </a:rPr>
                <a:t>标题文本</a:t>
              </a:r>
            </a:p>
          </p:txBody>
        </p:sp>
        <p:sp>
          <p:nvSpPr>
            <p:cNvPr id="7" name="Rectangle: Rounded Corners 88"/>
            <p:cNvSpPr/>
            <p:nvPr/>
          </p:nvSpPr>
          <p:spPr>
            <a:xfrm>
              <a:off x="3078587" y="2775351"/>
              <a:ext cx="1845287" cy="459650"/>
            </a:xfrm>
            <a:prstGeom prst="roundRect">
              <a:avLst>
                <a:gd name="adj" fmla="val 36367"/>
              </a:avLst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</a:rPr>
                <a:t>标题文本</a:t>
              </a:r>
            </a:p>
          </p:txBody>
        </p:sp>
        <p:sp>
          <p:nvSpPr>
            <p:cNvPr id="8" name="Rectangle: Rounded Corners 89"/>
            <p:cNvSpPr/>
            <p:nvPr/>
          </p:nvSpPr>
          <p:spPr>
            <a:xfrm>
              <a:off x="3078587" y="1136356"/>
              <a:ext cx="1845287" cy="459650"/>
            </a:xfrm>
            <a:prstGeom prst="roundRect">
              <a:avLst>
                <a:gd name="adj" fmla="val 36367"/>
              </a:avLst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标题文本</a:t>
              </a:r>
            </a:p>
          </p:txBody>
        </p:sp>
        <p:sp>
          <p:nvSpPr>
            <p:cNvPr id="9" name="Rectangle: Rounded Corners 90"/>
            <p:cNvSpPr/>
            <p:nvPr/>
          </p:nvSpPr>
          <p:spPr>
            <a:xfrm>
              <a:off x="3078587" y="4317860"/>
              <a:ext cx="1845287" cy="459650"/>
            </a:xfrm>
            <a:prstGeom prst="roundRect">
              <a:avLst>
                <a:gd name="adj" fmla="val 36367"/>
              </a:avLst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4"/>
                  </a:solidFill>
                </a:rPr>
                <a:t>标题文本</a:t>
              </a:r>
            </a:p>
          </p:txBody>
        </p:sp>
        <p:sp>
          <p:nvSpPr>
            <p:cNvPr id="10" name="Rectangle: Rounded Corners 86"/>
            <p:cNvSpPr/>
            <p:nvPr/>
          </p:nvSpPr>
          <p:spPr>
            <a:xfrm>
              <a:off x="7197783" y="1812631"/>
              <a:ext cx="1845287" cy="459650"/>
            </a:xfrm>
            <a:prstGeom prst="roundRect">
              <a:avLst>
                <a:gd name="adj" fmla="val 36367"/>
              </a:avLst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6"/>
                  </a:solidFill>
                </a:rPr>
                <a:t>标题文本</a:t>
              </a:r>
            </a:p>
          </p:txBody>
        </p:sp>
        <p:grpSp>
          <p:nvGrpSpPr>
            <p:cNvPr id="11" name="Group 83"/>
            <p:cNvGrpSpPr/>
            <p:nvPr/>
          </p:nvGrpSpPr>
          <p:grpSpPr>
            <a:xfrm>
              <a:off x="6096000" y="1685269"/>
              <a:ext cx="1369401" cy="4347231"/>
              <a:chOff x="6096000" y="1685269"/>
              <a:chExt cx="1369401" cy="4347231"/>
            </a:xfrm>
          </p:grpSpPr>
          <p:sp>
            <p:nvSpPr>
              <p:cNvPr id="35" name="Freeform: Shape 74"/>
              <p:cNvSpPr/>
              <p:nvPr/>
            </p:nvSpPr>
            <p:spPr>
              <a:xfrm>
                <a:off x="6096000" y="1948960"/>
                <a:ext cx="1202714" cy="4083540"/>
              </a:xfrm>
              <a:custGeom>
                <a:avLst/>
                <a:gdLst>
                  <a:gd name="connsiteX0" fmla="*/ 442921 w 1202714"/>
                  <a:gd name="connsiteY0" fmla="*/ 0 h 4083540"/>
                  <a:gd name="connsiteX1" fmla="*/ 1202714 w 1202714"/>
                  <a:gd name="connsiteY1" fmla="*/ 0 h 4083540"/>
                  <a:gd name="connsiteX2" fmla="*/ 1202714 w 1202714"/>
                  <a:gd name="connsiteY2" fmla="*/ 185426 h 4083540"/>
                  <a:gd name="connsiteX3" fmla="*/ 504824 w 1202714"/>
                  <a:gd name="connsiteY3" fmla="*/ 185426 h 4083540"/>
                  <a:gd name="connsiteX4" fmla="*/ 190498 w 1202714"/>
                  <a:gd name="connsiteY4" fmla="*/ 483917 h 4083540"/>
                  <a:gd name="connsiteX5" fmla="*/ 190498 w 1202714"/>
                  <a:gd name="connsiteY5" fmla="*/ 4083540 h 4083540"/>
                  <a:gd name="connsiteX6" fmla="*/ 924 w 1202714"/>
                  <a:gd name="connsiteY6" fmla="*/ 4083540 h 4083540"/>
                  <a:gd name="connsiteX7" fmla="*/ 0 w 1202714"/>
                  <a:gd name="connsiteY7" fmla="*/ 4074834 h 4083540"/>
                  <a:gd name="connsiteX8" fmla="*/ 0 w 1202714"/>
                  <a:gd name="connsiteY8" fmla="*/ 420608 h 4083540"/>
                  <a:gd name="connsiteX9" fmla="*/ 442921 w 1202714"/>
                  <a:gd name="connsiteY9" fmla="*/ 0 h 4083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714" h="4083540">
                    <a:moveTo>
                      <a:pt x="442921" y="0"/>
                    </a:moveTo>
                    <a:lnTo>
                      <a:pt x="1202714" y="0"/>
                    </a:lnTo>
                    <a:lnTo>
                      <a:pt x="1202714" y="185426"/>
                    </a:lnTo>
                    <a:lnTo>
                      <a:pt x="504824" y="185426"/>
                    </a:lnTo>
                    <a:cubicBezTo>
                      <a:pt x="331227" y="185426"/>
                      <a:pt x="190498" y="319066"/>
                      <a:pt x="190498" y="483917"/>
                    </a:cubicBezTo>
                    <a:lnTo>
                      <a:pt x="190498" y="4083540"/>
                    </a:lnTo>
                    <a:lnTo>
                      <a:pt x="924" y="4083540"/>
                    </a:lnTo>
                    <a:lnTo>
                      <a:pt x="0" y="4074834"/>
                    </a:lnTo>
                    <a:lnTo>
                      <a:pt x="0" y="420608"/>
                    </a:lnTo>
                    <a:cubicBezTo>
                      <a:pt x="0" y="188312"/>
                      <a:pt x="198302" y="0"/>
                      <a:pt x="442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62"/>
              <p:cNvSpPr/>
              <p:nvPr/>
            </p:nvSpPr>
            <p:spPr>
              <a:xfrm>
                <a:off x="6751026" y="1685269"/>
                <a:ext cx="714375" cy="714375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82"/>
            <p:cNvGrpSpPr/>
            <p:nvPr/>
          </p:nvGrpSpPr>
          <p:grpSpPr>
            <a:xfrm>
              <a:off x="4656256" y="1008994"/>
              <a:ext cx="1439744" cy="4684269"/>
              <a:chOff x="4656256" y="1008994"/>
              <a:chExt cx="1439744" cy="4684269"/>
            </a:xfrm>
          </p:grpSpPr>
          <p:sp>
            <p:nvSpPr>
              <p:cNvPr id="33" name="Freeform: Shape 41"/>
              <p:cNvSpPr/>
              <p:nvPr/>
            </p:nvSpPr>
            <p:spPr>
              <a:xfrm>
                <a:off x="4893282" y="1269999"/>
                <a:ext cx="1202718" cy="4423264"/>
              </a:xfrm>
              <a:custGeom>
                <a:avLst/>
                <a:gdLst>
                  <a:gd name="connsiteX0" fmla="*/ 0 w 1202718"/>
                  <a:gd name="connsiteY0" fmla="*/ 0 h 4423264"/>
                  <a:gd name="connsiteX1" fmla="*/ 759797 w 1202718"/>
                  <a:gd name="connsiteY1" fmla="*/ 0 h 4423264"/>
                  <a:gd name="connsiteX2" fmla="*/ 1202718 w 1202718"/>
                  <a:gd name="connsiteY2" fmla="*/ 420608 h 4423264"/>
                  <a:gd name="connsiteX3" fmla="*/ 1202718 w 1202718"/>
                  <a:gd name="connsiteY3" fmla="*/ 4074834 h 4423264"/>
                  <a:gd name="connsiteX4" fmla="*/ 1072990 w 1202718"/>
                  <a:gd name="connsiteY4" fmla="*/ 4372250 h 4423264"/>
                  <a:gd name="connsiteX5" fmla="*/ 1007880 w 1202718"/>
                  <a:gd name="connsiteY5" fmla="*/ 4423264 h 4423264"/>
                  <a:gd name="connsiteX6" fmla="*/ 1012220 w 1202718"/>
                  <a:gd name="connsiteY6" fmla="*/ 4382377 h 4423264"/>
                  <a:gd name="connsiteX7" fmla="*/ 1012220 w 1202718"/>
                  <a:gd name="connsiteY7" fmla="*/ 483917 h 4423264"/>
                  <a:gd name="connsiteX8" fmla="*/ 697894 w 1202718"/>
                  <a:gd name="connsiteY8" fmla="*/ 185426 h 4423264"/>
                  <a:gd name="connsiteX9" fmla="*/ 0 w 1202718"/>
                  <a:gd name="connsiteY9" fmla="*/ 185426 h 4423264"/>
                  <a:gd name="connsiteX10" fmla="*/ 0 w 1202718"/>
                  <a:gd name="connsiteY10" fmla="*/ 0 h 442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2718" h="4423264">
                    <a:moveTo>
                      <a:pt x="0" y="0"/>
                    </a:moveTo>
                    <a:lnTo>
                      <a:pt x="759797" y="0"/>
                    </a:lnTo>
                    <a:cubicBezTo>
                      <a:pt x="1004416" y="0"/>
                      <a:pt x="1202718" y="188312"/>
                      <a:pt x="1202718" y="420608"/>
                    </a:cubicBezTo>
                    <a:lnTo>
                      <a:pt x="1202718" y="4074834"/>
                    </a:lnTo>
                    <a:cubicBezTo>
                      <a:pt x="1202718" y="4190983"/>
                      <a:pt x="1153143" y="4296134"/>
                      <a:pt x="1072990" y="4372250"/>
                    </a:cubicBezTo>
                    <a:lnTo>
                      <a:pt x="1007880" y="4423264"/>
                    </a:lnTo>
                    <a:lnTo>
                      <a:pt x="1012220" y="4382377"/>
                    </a:lnTo>
                    <a:lnTo>
                      <a:pt x="1012220" y="483917"/>
                    </a:lnTo>
                    <a:cubicBezTo>
                      <a:pt x="1012220" y="319066"/>
                      <a:pt x="871491" y="185426"/>
                      <a:pt x="697894" y="185426"/>
                    </a:cubicBezTo>
                    <a:lnTo>
                      <a:pt x="0" y="185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Oval 59"/>
              <p:cNvSpPr/>
              <p:nvPr/>
            </p:nvSpPr>
            <p:spPr>
              <a:xfrm>
                <a:off x="4656256" y="1008994"/>
                <a:ext cx="714375" cy="714375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81"/>
            <p:cNvGrpSpPr/>
            <p:nvPr/>
          </p:nvGrpSpPr>
          <p:grpSpPr>
            <a:xfrm>
              <a:off x="4656256" y="2653891"/>
              <a:ext cx="1439743" cy="3708809"/>
              <a:chOff x="4656256" y="2653891"/>
              <a:chExt cx="1439743" cy="3708809"/>
            </a:xfrm>
          </p:grpSpPr>
          <p:sp>
            <p:nvSpPr>
              <p:cNvPr id="31" name="Freeform: Shape 44"/>
              <p:cNvSpPr/>
              <p:nvPr/>
            </p:nvSpPr>
            <p:spPr>
              <a:xfrm>
                <a:off x="4893282" y="2933700"/>
                <a:ext cx="1202717" cy="3429000"/>
              </a:xfrm>
              <a:custGeom>
                <a:avLst/>
                <a:gdLst>
                  <a:gd name="connsiteX0" fmla="*/ 0 w 1202717"/>
                  <a:gd name="connsiteY0" fmla="*/ 0 h 3429000"/>
                  <a:gd name="connsiteX1" fmla="*/ 759796 w 1202717"/>
                  <a:gd name="connsiteY1" fmla="*/ 0 h 3429000"/>
                  <a:gd name="connsiteX2" fmla="*/ 1202717 w 1202717"/>
                  <a:gd name="connsiteY2" fmla="*/ 442921 h 3429000"/>
                  <a:gd name="connsiteX3" fmla="*/ 1202717 w 1202717"/>
                  <a:gd name="connsiteY3" fmla="*/ 3429000 h 3429000"/>
                  <a:gd name="connsiteX4" fmla="*/ 1012219 w 1202717"/>
                  <a:gd name="connsiteY4" fmla="*/ 3429000 h 3429000"/>
                  <a:gd name="connsiteX5" fmla="*/ 1012219 w 1202717"/>
                  <a:gd name="connsiteY5" fmla="*/ 509589 h 3429000"/>
                  <a:gd name="connsiteX6" fmla="*/ 697893 w 1202717"/>
                  <a:gd name="connsiteY6" fmla="*/ 195263 h 3429000"/>
                  <a:gd name="connsiteX7" fmla="*/ 0 w 1202717"/>
                  <a:gd name="connsiteY7" fmla="*/ 195263 h 3429000"/>
                  <a:gd name="connsiteX8" fmla="*/ 0 w 1202717"/>
                  <a:gd name="connsiteY8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2717" h="3429000">
                    <a:moveTo>
                      <a:pt x="0" y="0"/>
                    </a:moveTo>
                    <a:lnTo>
                      <a:pt x="759796" y="0"/>
                    </a:lnTo>
                    <a:cubicBezTo>
                      <a:pt x="1004415" y="0"/>
                      <a:pt x="1202717" y="198302"/>
                      <a:pt x="1202717" y="442921"/>
                    </a:cubicBezTo>
                    <a:lnTo>
                      <a:pt x="1202717" y="3429000"/>
                    </a:lnTo>
                    <a:lnTo>
                      <a:pt x="1012219" y="3429000"/>
                    </a:lnTo>
                    <a:lnTo>
                      <a:pt x="1012219" y="509589"/>
                    </a:lnTo>
                    <a:cubicBezTo>
                      <a:pt x="1012219" y="335992"/>
                      <a:pt x="871490" y="195263"/>
                      <a:pt x="697893" y="195263"/>
                    </a:cubicBezTo>
                    <a:lnTo>
                      <a:pt x="0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Oval 60"/>
              <p:cNvSpPr/>
              <p:nvPr/>
            </p:nvSpPr>
            <p:spPr>
              <a:xfrm>
                <a:off x="4656256" y="2653891"/>
                <a:ext cx="714375" cy="714375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80"/>
            <p:cNvGrpSpPr/>
            <p:nvPr/>
          </p:nvGrpSpPr>
          <p:grpSpPr>
            <a:xfrm>
              <a:off x="4656256" y="4192822"/>
              <a:ext cx="1439744" cy="2665178"/>
              <a:chOff x="4656256" y="4192822"/>
              <a:chExt cx="1439744" cy="2665178"/>
            </a:xfrm>
          </p:grpSpPr>
          <p:sp>
            <p:nvSpPr>
              <p:cNvPr id="29" name="Oval 61"/>
              <p:cNvSpPr/>
              <p:nvPr/>
            </p:nvSpPr>
            <p:spPr>
              <a:xfrm>
                <a:off x="4656256" y="4192822"/>
                <a:ext cx="714375" cy="714375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79"/>
              <p:cNvSpPr/>
              <p:nvPr/>
            </p:nvSpPr>
            <p:spPr>
              <a:xfrm>
                <a:off x="4893282" y="4481224"/>
                <a:ext cx="1202718" cy="2376776"/>
              </a:xfrm>
              <a:custGeom>
                <a:avLst/>
                <a:gdLst>
                  <a:gd name="connsiteX0" fmla="*/ 0 w 1202718"/>
                  <a:gd name="connsiteY0" fmla="*/ 0 h 2376776"/>
                  <a:gd name="connsiteX1" fmla="*/ 759797 w 1202718"/>
                  <a:gd name="connsiteY1" fmla="*/ 0 h 2376776"/>
                  <a:gd name="connsiteX2" fmla="*/ 1202718 w 1202718"/>
                  <a:gd name="connsiteY2" fmla="*/ 442921 h 2376776"/>
                  <a:gd name="connsiteX3" fmla="*/ 1202718 w 1202718"/>
                  <a:gd name="connsiteY3" fmla="*/ 1824326 h 2376776"/>
                  <a:gd name="connsiteX4" fmla="*/ 1202718 w 1202718"/>
                  <a:gd name="connsiteY4" fmla="*/ 1881476 h 2376776"/>
                  <a:gd name="connsiteX5" fmla="*/ 1202718 w 1202718"/>
                  <a:gd name="connsiteY5" fmla="*/ 2376776 h 2376776"/>
                  <a:gd name="connsiteX6" fmla="*/ 1012218 w 1202718"/>
                  <a:gd name="connsiteY6" fmla="*/ 2376776 h 2376776"/>
                  <a:gd name="connsiteX7" fmla="*/ 1012218 w 1202718"/>
                  <a:gd name="connsiteY7" fmla="*/ 1824326 h 2376776"/>
                  <a:gd name="connsiteX8" fmla="*/ 1012220 w 1202718"/>
                  <a:gd name="connsiteY8" fmla="*/ 1824326 h 2376776"/>
                  <a:gd name="connsiteX9" fmla="*/ 1012220 w 1202718"/>
                  <a:gd name="connsiteY9" fmla="*/ 509589 h 2376776"/>
                  <a:gd name="connsiteX10" fmla="*/ 697894 w 1202718"/>
                  <a:gd name="connsiteY10" fmla="*/ 195263 h 2376776"/>
                  <a:gd name="connsiteX11" fmla="*/ 0 w 1202718"/>
                  <a:gd name="connsiteY11" fmla="*/ 195263 h 237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02718" h="2376776">
                    <a:moveTo>
                      <a:pt x="0" y="0"/>
                    </a:moveTo>
                    <a:lnTo>
                      <a:pt x="759797" y="0"/>
                    </a:lnTo>
                    <a:cubicBezTo>
                      <a:pt x="1004416" y="0"/>
                      <a:pt x="1202718" y="198302"/>
                      <a:pt x="1202718" y="442921"/>
                    </a:cubicBezTo>
                    <a:lnTo>
                      <a:pt x="1202718" y="1824326"/>
                    </a:lnTo>
                    <a:lnTo>
                      <a:pt x="1202718" y="1881476"/>
                    </a:lnTo>
                    <a:lnTo>
                      <a:pt x="1202718" y="2376776"/>
                    </a:lnTo>
                    <a:lnTo>
                      <a:pt x="1012218" y="2376776"/>
                    </a:lnTo>
                    <a:lnTo>
                      <a:pt x="1012218" y="1824326"/>
                    </a:lnTo>
                    <a:lnTo>
                      <a:pt x="1012220" y="1824326"/>
                    </a:lnTo>
                    <a:lnTo>
                      <a:pt x="1012220" y="509589"/>
                    </a:lnTo>
                    <a:cubicBezTo>
                      <a:pt x="1012220" y="335992"/>
                      <a:pt x="871491" y="195263"/>
                      <a:pt x="697894" y="195263"/>
                    </a:cubicBezTo>
                    <a:lnTo>
                      <a:pt x="0" y="195263"/>
                    </a:lnTo>
                    <a:close/>
                  </a:path>
                </a:pathLst>
              </a:cu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84"/>
            <p:cNvGrpSpPr/>
            <p:nvPr/>
          </p:nvGrpSpPr>
          <p:grpSpPr>
            <a:xfrm>
              <a:off x="6096000" y="3447394"/>
              <a:ext cx="1369401" cy="3410606"/>
              <a:chOff x="6096000" y="3447394"/>
              <a:chExt cx="1369401" cy="3410606"/>
            </a:xfrm>
          </p:grpSpPr>
          <p:sp>
            <p:nvSpPr>
              <p:cNvPr id="27" name="Oval 63"/>
              <p:cNvSpPr/>
              <p:nvPr/>
            </p:nvSpPr>
            <p:spPr>
              <a:xfrm>
                <a:off x="6751026" y="3447394"/>
                <a:ext cx="714375" cy="714375"/>
              </a:xfrm>
              <a:prstGeom prst="ellipse">
                <a:avLst/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78"/>
              <p:cNvSpPr/>
              <p:nvPr/>
            </p:nvSpPr>
            <p:spPr>
              <a:xfrm>
                <a:off x="6096000" y="3711085"/>
                <a:ext cx="1202714" cy="3146915"/>
              </a:xfrm>
              <a:custGeom>
                <a:avLst/>
                <a:gdLst>
                  <a:gd name="connsiteX0" fmla="*/ 442921 w 1202714"/>
                  <a:gd name="connsiteY0" fmla="*/ 0 h 3146915"/>
                  <a:gd name="connsiteX1" fmla="*/ 1202714 w 1202714"/>
                  <a:gd name="connsiteY1" fmla="*/ 0 h 3146915"/>
                  <a:gd name="connsiteX2" fmla="*/ 1202714 w 1202714"/>
                  <a:gd name="connsiteY2" fmla="*/ 185426 h 3146915"/>
                  <a:gd name="connsiteX3" fmla="*/ 504824 w 1202714"/>
                  <a:gd name="connsiteY3" fmla="*/ 185426 h 3146915"/>
                  <a:gd name="connsiteX4" fmla="*/ 190498 w 1202714"/>
                  <a:gd name="connsiteY4" fmla="*/ 483917 h 3146915"/>
                  <a:gd name="connsiteX5" fmla="*/ 190498 w 1202714"/>
                  <a:gd name="connsiteY5" fmla="*/ 2321415 h 3146915"/>
                  <a:gd name="connsiteX6" fmla="*/ 190500 w 1202714"/>
                  <a:gd name="connsiteY6" fmla="*/ 2321415 h 3146915"/>
                  <a:gd name="connsiteX7" fmla="*/ 190500 w 1202714"/>
                  <a:gd name="connsiteY7" fmla="*/ 3146915 h 3146915"/>
                  <a:gd name="connsiteX8" fmla="*/ 0 w 1202714"/>
                  <a:gd name="connsiteY8" fmla="*/ 3146915 h 3146915"/>
                  <a:gd name="connsiteX9" fmla="*/ 0 w 1202714"/>
                  <a:gd name="connsiteY9" fmla="*/ 2651614 h 3146915"/>
                  <a:gd name="connsiteX10" fmla="*/ 0 w 1202714"/>
                  <a:gd name="connsiteY10" fmla="*/ 2321415 h 3146915"/>
                  <a:gd name="connsiteX11" fmla="*/ 0 w 1202714"/>
                  <a:gd name="connsiteY11" fmla="*/ 420608 h 3146915"/>
                  <a:gd name="connsiteX12" fmla="*/ 442921 w 1202714"/>
                  <a:gd name="connsiteY12" fmla="*/ 0 h 314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2714" h="3146915">
                    <a:moveTo>
                      <a:pt x="442921" y="0"/>
                    </a:moveTo>
                    <a:lnTo>
                      <a:pt x="1202714" y="0"/>
                    </a:lnTo>
                    <a:lnTo>
                      <a:pt x="1202714" y="185426"/>
                    </a:lnTo>
                    <a:lnTo>
                      <a:pt x="504824" y="185426"/>
                    </a:lnTo>
                    <a:cubicBezTo>
                      <a:pt x="331227" y="185426"/>
                      <a:pt x="190498" y="319066"/>
                      <a:pt x="190498" y="483917"/>
                    </a:cubicBezTo>
                    <a:lnTo>
                      <a:pt x="190498" y="2321415"/>
                    </a:lnTo>
                    <a:lnTo>
                      <a:pt x="190500" y="2321415"/>
                    </a:lnTo>
                    <a:lnTo>
                      <a:pt x="190500" y="3146915"/>
                    </a:lnTo>
                    <a:lnTo>
                      <a:pt x="0" y="3146915"/>
                    </a:lnTo>
                    <a:lnTo>
                      <a:pt x="0" y="2651614"/>
                    </a:lnTo>
                    <a:lnTo>
                      <a:pt x="0" y="2321415"/>
                    </a:lnTo>
                    <a:lnTo>
                      <a:pt x="0" y="420608"/>
                    </a:lnTo>
                    <a:cubicBezTo>
                      <a:pt x="0" y="188312"/>
                      <a:pt x="198302" y="0"/>
                      <a:pt x="442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TextBox 21"/>
            <p:cNvSpPr txBox="1"/>
            <p:nvPr/>
          </p:nvSpPr>
          <p:spPr>
            <a:xfrm>
              <a:off x="2607253" y="3299442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点击此处更换文本编辑文字，点击此处更换文本点击此处更换文本</a:t>
              </a:r>
            </a:p>
          </p:txBody>
        </p:sp>
        <p:sp>
          <p:nvSpPr>
            <p:cNvPr id="17" name="Rectangle 22"/>
            <p:cNvSpPr/>
            <p:nvPr/>
          </p:nvSpPr>
          <p:spPr>
            <a:xfrm>
              <a:off x="2270947" y="3324143"/>
              <a:ext cx="2020976" cy="325410"/>
            </a:xfrm>
            <a:prstGeom prst="rect">
              <a:avLst/>
            </a:prstGeom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TextBox 23"/>
            <p:cNvSpPr txBox="1"/>
            <p:nvPr/>
          </p:nvSpPr>
          <p:spPr>
            <a:xfrm>
              <a:off x="2607253" y="167671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点击此处更换文本编辑文字，点击此处更换文本点击此处更换文本</a:t>
              </a:r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2607253" y="485879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点击此处更换文本编辑文字，点击此处更换文本点击此处更换文本</a:t>
              </a: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7490944" y="2353561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点击此处更换文本编辑文字，点击此处更换文本点击此处更换文本</a:t>
              </a:r>
            </a:p>
          </p:txBody>
        </p:sp>
        <p:sp>
          <p:nvSpPr>
            <p:cNvPr id="21" name="TextBox 26"/>
            <p:cNvSpPr txBox="1"/>
            <p:nvPr/>
          </p:nvSpPr>
          <p:spPr>
            <a:xfrm>
              <a:off x="7490944" y="4115492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点击此处更换文本编辑文字，点击此处更换文本点击此处更换文本</a:t>
              </a:r>
            </a:p>
          </p:txBody>
        </p:sp>
        <p:sp>
          <p:nvSpPr>
            <p:cNvPr id="22" name="Freeform: Shape 27"/>
            <p:cNvSpPr>
              <a:spLocks/>
            </p:cNvSpPr>
            <p:nvPr/>
          </p:nvSpPr>
          <p:spPr bwMode="auto">
            <a:xfrm>
              <a:off x="4787246" y="4337772"/>
              <a:ext cx="424066" cy="42328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8"/>
            <p:cNvSpPr>
              <a:spLocks/>
            </p:cNvSpPr>
            <p:nvPr/>
          </p:nvSpPr>
          <p:spPr bwMode="auto">
            <a:xfrm>
              <a:off x="4792833" y="1192281"/>
              <a:ext cx="428132" cy="3518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9"/>
            <p:cNvSpPr>
              <a:spLocks/>
            </p:cNvSpPr>
            <p:nvPr/>
          </p:nvSpPr>
          <p:spPr bwMode="auto">
            <a:xfrm>
              <a:off x="6876838" y="1812174"/>
              <a:ext cx="456434" cy="43983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30"/>
            <p:cNvSpPr>
              <a:spLocks/>
            </p:cNvSpPr>
            <p:nvPr/>
          </p:nvSpPr>
          <p:spPr bwMode="auto">
            <a:xfrm>
              <a:off x="4741815" y="2773329"/>
              <a:ext cx="514929" cy="476393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31"/>
            <p:cNvSpPr>
              <a:spLocks/>
            </p:cNvSpPr>
            <p:nvPr/>
          </p:nvSpPr>
          <p:spPr bwMode="auto">
            <a:xfrm>
              <a:off x="6982669" y="3594275"/>
              <a:ext cx="244772" cy="440588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6BDE6FFE-6C01-418C-9409-B8CAB4DDB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8" name="Rectangle 38">
            <a:extLst>
              <a:ext uri="{FF2B5EF4-FFF2-40B4-BE49-F238E27FC236}">
                <a16:creationId xmlns:a16="http://schemas.microsoft.com/office/drawing/2014/main" id="{AC6B628B-4E7E-464A-8DFC-566D09E7B8F1}"/>
              </a:ext>
            </a:extLst>
          </p:cNvPr>
          <p:cNvSpPr/>
          <p:nvPr/>
        </p:nvSpPr>
        <p:spPr>
          <a:xfrm>
            <a:off x="664638" y="434997"/>
            <a:ext cx="2964682" cy="459650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113d5a66-c26c-4013-aa05-9221e914f2fa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9" y="1251071"/>
            <a:ext cx="10705452" cy="4754808"/>
            <a:chOff x="767408" y="1251073"/>
            <a:chExt cx="10705454" cy="4754809"/>
          </a:xfrm>
        </p:grpSpPr>
        <p:grpSp>
          <p:nvGrpSpPr>
            <p:cNvPr id="6" name="Group 1"/>
            <p:cNvGrpSpPr/>
            <p:nvPr/>
          </p:nvGrpSpPr>
          <p:grpSpPr>
            <a:xfrm>
              <a:off x="4145153" y="1251073"/>
              <a:ext cx="3862749" cy="4754809"/>
              <a:chOff x="4145153" y="1251073"/>
              <a:chExt cx="3862749" cy="4754809"/>
            </a:xfrm>
          </p:grpSpPr>
          <p:grpSp>
            <p:nvGrpSpPr>
              <p:cNvPr id="38" name="Group 118"/>
              <p:cNvGrpSpPr/>
              <p:nvPr/>
            </p:nvGrpSpPr>
            <p:grpSpPr>
              <a:xfrm>
                <a:off x="5614772" y="3646594"/>
                <a:ext cx="875232" cy="2359288"/>
                <a:chOff x="5588618" y="3680520"/>
                <a:chExt cx="988675" cy="1941036"/>
              </a:xfrm>
              <a:solidFill>
                <a:schemeClr val="accent5"/>
              </a:solidFill>
            </p:grpSpPr>
            <p:cxnSp>
              <p:nvCxnSpPr>
                <p:cNvPr id="45" name="Straight Connector 119"/>
                <p:cNvCxnSpPr/>
                <p:nvPr/>
              </p:nvCxnSpPr>
              <p:spPr>
                <a:xfrm>
                  <a:off x="5616754" y="3786455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120"/>
                <p:cNvCxnSpPr/>
                <p:nvPr/>
              </p:nvCxnSpPr>
              <p:spPr>
                <a:xfrm>
                  <a:off x="6525816" y="37838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121"/>
                <p:cNvCxnSpPr/>
                <p:nvPr/>
              </p:nvCxnSpPr>
              <p:spPr>
                <a:xfrm>
                  <a:off x="5833054" y="3682011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122"/>
                <p:cNvCxnSpPr/>
                <p:nvPr/>
              </p:nvCxnSpPr>
              <p:spPr>
                <a:xfrm>
                  <a:off x="6328716" y="36805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: Shape 123"/>
                <p:cNvSpPr>
                  <a:spLocks noChangeAspect="1"/>
                </p:cNvSpPr>
                <p:nvPr/>
              </p:nvSpPr>
              <p:spPr bwMode="auto">
                <a:xfrm>
                  <a:off x="5588618" y="4770963"/>
                  <a:ext cx="988675" cy="850593"/>
                </a:xfrm>
                <a:custGeom>
                  <a:avLst/>
                  <a:gdLst>
                    <a:gd name="T0" fmla="*/ 2 w 226"/>
                    <a:gd name="T1" fmla="*/ 61 h 195"/>
                    <a:gd name="T2" fmla="*/ 56 w 226"/>
                    <a:gd name="T3" fmla="*/ 128 h 195"/>
                    <a:gd name="T4" fmla="*/ 56 w 226"/>
                    <a:gd name="T5" fmla="*/ 128 h 195"/>
                    <a:gd name="T6" fmla="*/ 108 w 226"/>
                    <a:gd name="T7" fmla="*/ 192 h 195"/>
                    <a:gd name="T8" fmla="*/ 113 w 226"/>
                    <a:gd name="T9" fmla="*/ 195 h 195"/>
                    <a:gd name="T10" fmla="*/ 119 w 226"/>
                    <a:gd name="T11" fmla="*/ 192 h 195"/>
                    <a:gd name="T12" fmla="*/ 171 w 226"/>
                    <a:gd name="T13" fmla="*/ 128 h 195"/>
                    <a:gd name="T14" fmla="*/ 171 w 226"/>
                    <a:gd name="T15" fmla="*/ 128 h 195"/>
                    <a:gd name="T16" fmla="*/ 224 w 226"/>
                    <a:gd name="T17" fmla="*/ 61 h 195"/>
                    <a:gd name="T18" fmla="*/ 225 w 226"/>
                    <a:gd name="T19" fmla="*/ 54 h 195"/>
                    <a:gd name="T20" fmla="*/ 219 w 226"/>
                    <a:gd name="T21" fmla="*/ 49 h 195"/>
                    <a:gd name="T22" fmla="*/ 178 w 226"/>
                    <a:gd name="T23" fmla="*/ 7 h 195"/>
                    <a:gd name="T24" fmla="*/ 177 w 226"/>
                    <a:gd name="T25" fmla="*/ 5 h 195"/>
                    <a:gd name="T26" fmla="*/ 169 w 226"/>
                    <a:gd name="T27" fmla="*/ 1 h 195"/>
                    <a:gd name="T28" fmla="*/ 166 w 226"/>
                    <a:gd name="T29" fmla="*/ 2 h 195"/>
                    <a:gd name="T30" fmla="*/ 163 w 226"/>
                    <a:gd name="T31" fmla="*/ 7 h 195"/>
                    <a:gd name="T32" fmla="*/ 113 w 226"/>
                    <a:gd name="T33" fmla="*/ 50 h 195"/>
                    <a:gd name="T34" fmla="*/ 64 w 226"/>
                    <a:gd name="T35" fmla="*/ 7 h 195"/>
                    <a:gd name="T36" fmla="*/ 56 w 226"/>
                    <a:gd name="T37" fmla="*/ 1 h 195"/>
                    <a:gd name="T38" fmla="*/ 56 w 226"/>
                    <a:gd name="T39" fmla="*/ 1 h 195"/>
                    <a:gd name="T40" fmla="*/ 53 w 226"/>
                    <a:gd name="T41" fmla="*/ 2 h 195"/>
                    <a:gd name="T42" fmla="*/ 50 w 226"/>
                    <a:gd name="T43" fmla="*/ 5 h 195"/>
                    <a:gd name="T44" fmla="*/ 49 w 226"/>
                    <a:gd name="T45" fmla="*/ 7 h 195"/>
                    <a:gd name="T46" fmla="*/ 7 w 226"/>
                    <a:gd name="T47" fmla="*/ 49 h 195"/>
                    <a:gd name="T48" fmla="*/ 1 w 226"/>
                    <a:gd name="T49" fmla="*/ 54 h 195"/>
                    <a:gd name="T50" fmla="*/ 2 w 226"/>
                    <a:gd name="T51" fmla="*/ 61 h 195"/>
                    <a:gd name="T52" fmla="*/ 75 w 226"/>
                    <a:gd name="T53" fmla="*/ 128 h 195"/>
                    <a:gd name="T54" fmla="*/ 152 w 226"/>
                    <a:gd name="T55" fmla="*/ 128 h 195"/>
                    <a:gd name="T56" fmla="*/ 113 w 226"/>
                    <a:gd name="T57" fmla="*/ 175 h 195"/>
                    <a:gd name="T58" fmla="*/ 75 w 226"/>
                    <a:gd name="T59" fmla="*/ 128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6" h="195">
                      <a:moveTo>
                        <a:pt x="2" y="61"/>
                      </a:move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108" y="192"/>
                        <a:pt x="108" y="192"/>
                        <a:pt x="108" y="192"/>
                      </a:cubicBezTo>
                      <a:cubicBezTo>
                        <a:pt x="109" y="194"/>
                        <a:pt x="111" y="195"/>
                        <a:pt x="113" y="195"/>
                      </a:cubicBezTo>
                      <a:cubicBezTo>
                        <a:pt x="116" y="195"/>
                        <a:pt x="118" y="194"/>
                        <a:pt x="119" y="192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224" y="61"/>
                        <a:pt x="224" y="61"/>
                        <a:pt x="224" y="61"/>
                      </a:cubicBezTo>
                      <a:cubicBezTo>
                        <a:pt x="226" y="59"/>
                        <a:pt x="226" y="56"/>
                        <a:pt x="225" y="54"/>
                      </a:cubicBezTo>
                      <a:cubicBezTo>
                        <a:pt x="224" y="51"/>
                        <a:pt x="222" y="50"/>
                        <a:pt x="219" y="49"/>
                      </a:cubicBezTo>
                      <a:cubicBezTo>
                        <a:pt x="198" y="46"/>
                        <a:pt x="180" y="29"/>
                        <a:pt x="178" y="7"/>
                      </a:cubicBezTo>
                      <a:cubicBezTo>
                        <a:pt x="178" y="6"/>
                        <a:pt x="177" y="5"/>
                        <a:pt x="177" y="5"/>
                      </a:cubicBezTo>
                      <a:cubicBezTo>
                        <a:pt x="175" y="2"/>
                        <a:pt x="172" y="0"/>
                        <a:pt x="169" y="1"/>
                      </a:cubicBezTo>
                      <a:cubicBezTo>
                        <a:pt x="168" y="1"/>
                        <a:pt x="167" y="1"/>
                        <a:pt x="166" y="2"/>
                      </a:cubicBezTo>
                      <a:cubicBezTo>
                        <a:pt x="164" y="3"/>
                        <a:pt x="163" y="5"/>
                        <a:pt x="163" y="7"/>
                      </a:cubicBezTo>
                      <a:cubicBezTo>
                        <a:pt x="160" y="31"/>
                        <a:pt x="138" y="50"/>
                        <a:pt x="113" y="50"/>
                      </a:cubicBezTo>
                      <a:cubicBezTo>
                        <a:pt x="88" y="50"/>
                        <a:pt x="67" y="31"/>
                        <a:pt x="64" y="7"/>
                      </a:cubicBezTo>
                      <a:cubicBezTo>
                        <a:pt x="63" y="3"/>
                        <a:pt x="60" y="1"/>
                        <a:pt x="56" y="1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1"/>
                        <a:pt x="54" y="1"/>
                        <a:pt x="53" y="2"/>
                      </a:cubicBezTo>
                      <a:cubicBezTo>
                        <a:pt x="51" y="2"/>
                        <a:pt x="50" y="3"/>
                        <a:pt x="50" y="5"/>
                      </a:cubicBezTo>
                      <a:cubicBezTo>
                        <a:pt x="49" y="5"/>
                        <a:pt x="49" y="6"/>
                        <a:pt x="49" y="7"/>
                      </a:cubicBezTo>
                      <a:cubicBezTo>
                        <a:pt x="46" y="29"/>
                        <a:pt x="29" y="46"/>
                        <a:pt x="7" y="49"/>
                      </a:cubicBezTo>
                      <a:cubicBezTo>
                        <a:pt x="4" y="50"/>
                        <a:pt x="2" y="51"/>
                        <a:pt x="1" y="54"/>
                      </a:cubicBezTo>
                      <a:cubicBezTo>
                        <a:pt x="0" y="56"/>
                        <a:pt x="1" y="59"/>
                        <a:pt x="2" y="61"/>
                      </a:cubicBezTo>
                      <a:close/>
                      <a:moveTo>
                        <a:pt x="75" y="128"/>
                      </a:moveTo>
                      <a:cubicBezTo>
                        <a:pt x="101" y="123"/>
                        <a:pt x="126" y="123"/>
                        <a:pt x="152" y="128"/>
                      </a:cubicBezTo>
                      <a:cubicBezTo>
                        <a:pt x="113" y="175"/>
                        <a:pt x="113" y="175"/>
                        <a:pt x="113" y="175"/>
                      </a:cubicBezTo>
                      <a:lnTo>
                        <a:pt x="75" y="12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9" name="Group 124"/>
              <p:cNvGrpSpPr>
                <a:grpSpLocks noChangeAspect="1"/>
              </p:cNvGrpSpPr>
              <p:nvPr/>
            </p:nvGrpSpPr>
            <p:grpSpPr>
              <a:xfrm>
                <a:off x="4145153" y="1251073"/>
                <a:ext cx="3862749" cy="2757130"/>
                <a:chOff x="1969112" y="2879890"/>
                <a:chExt cx="4032281" cy="2863085"/>
              </a:xfrm>
            </p:grpSpPr>
            <p:sp>
              <p:nvSpPr>
                <p:cNvPr id="40" name="Freeform: Shape 125"/>
                <p:cNvSpPr/>
                <p:nvPr/>
              </p:nvSpPr>
              <p:spPr>
                <a:xfrm>
                  <a:off x="2983489" y="3790960"/>
                  <a:ext cx="1952014" cy="1952015"/>
                </a:xfrm>
                <a:custGeom>
                  <a:avLst/>
                  <a:gdLst>
                    <a:gd name="connsiteX0" fmla="*/ 0 w 1952015"/>
                    <a:gd name="connsiteY0" fmla="*/ 976008 h 1952015"/>
                    <a:gd name="connsiteX1" fmla="*/ 976008 w 1952015"/>
                    <a:gd name="connsiteY1" fmla="*/ 0 h 1952015"/>
                    <a:gd name="connsiteX2" fmla="*/ 1952016 w 1952015"/>
                    <a:gd name="connsiteY2" fmla="*/ 976008 h 1952015"/>
                    <a:gd name="connsiteX3" fmla="*/ 976008 w 1952015"/>
                    <a:gd name="connsiteY3" fmla="*/ 1952016 h 1952015"/>
                    <a:gd name="connsiteX4" fmla="*/ 0 w 1952015"/>
                    <a:gd name="connsiteY4" fmla="*/ 976008 h 195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2015" h="1952015">
                      <a:moveTo>
                        <a:pt x="0" y="976008"/>
                      </a:moveTo>
                      <a:cubicBezTo>
                        <a:pt x="0" y="436974"/>
                        <a:pt x="436974" y="0"/>
                        <a:pt x="976008" y="0"/>
                      </a:cubicBezTo>
                      <a:cubicBezTo>
                        <a:pt x="1515042" y="0"/>
                        <a:pt x="1952016" y="436974"/>
                        <a:pt x="1952016" y="976008"/>
                      </a:cubicBezTo>
                      <a:cubicBezTo>
                        <a:pt x="1952016" y="1515042"/>
                        <a:pt x="1515042" y="1952016"/>
                        <a:pt x="976008" y="1952016"/>
                      </a:cubicBezTo>
                      <a:cubicBezTo>
                        <a:pt x="436974" y="1952016"/>
                        <a:pt x="0" y="1515042"/>
                        <a:pt x="0" y="9760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126"/>
                <p:cNvSpPr/>
                <p:nvPr/>
              </p:nvSpPr>
              <p:spPr>
                <a:xfrm>
                  <a:off x="2240403" y="3119262"/>
                  <a:ext cx="1419647" cy="1419647"/>
                </a:xfrm>
                <a:custGeom>
                  <a:avLst/>
                  <a:gdLst>
                    <a:gd name="connsiteX0" fmla="*/ 0 w 1419647"/>
                    <a:gd name="connsiteY0" fmla="*/ 709824 h 1419647"/>
                    <a:gd name="connsiteX1" fmla="*/ 709824 w 1419647"/>
                    <a:gd name="connsiteY1" fmla="*/ 0 h 1419647"/>
                    <a:gd name="connsiteX2" fmla="*/ 1419648 w 1419647"/>
                    <a:gd name="connsiteY2" fmla="*/ 709824 h 1419647"/>
                    <a:gd name="connsiteX3" fmla="*/ 709824 w 1419647"/>
                    <a:gd name="connsiteY3" fmla="*/ 1419648 h 1419647"/>
                    <a:gd name="connsiteX4" fmla="*/ 0 w 1419647"/>
                    <a:gd name="connsiteY4" fmla="*/ 709824 h 141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9647" h="1419647">
                      <a:moveTo>
                        <a:pt x="0" y="709824"/>
                      </a:moveTo>
                      <a:cubicBezTo>
                        <a:pt x="0" y="317799"/>
                        <a:pt x="317799" y="0"/>
                        <a:pt x="709824" y="0"/>
                      </a:cubicBezTo>
                      <a:cubicBezTo>
                        <a:pt x="1101849" y="0"/>
                        <a:pt x="1419648" y="317799"/>
                        <a:pt x="1419648" y="709824"/>
                      </a:cubicBezTo>
                      <a:cubicBezTo>
                        <a:pt x="1419648" y="1101849"/>
                        <a:pt x="1101849" y="1419648"/>
                        <a:pt x="709824" y="1419648"/>
                      </a:cubicBezTo>
                      <a:cubicBezTo>
                        <a:pt x="317799" y="1419648"/>
                        <a:pt x="0" y="1101849"/>
                        <a:pt x="0" y="7098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fillRef>
                <a:effectRef idx="0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127"/>
                <p:cNvSpPr/>
                <p:nvPr/>
              </p:nvSpPr>
              <p:spPr>
                <a:xfrm>
                  <a:off x="4162929" y="3001584"/>
                  <a:ext cx="1703578" cy="1703578"/>
                </a:xfrm>
                <a:custGeom>
                  <a:avLst/>
                  <a:gdLst>
                    <a:gd name="connsiteX0" fmla="*/ 0 w 1390964"/>
                    <a:gd name="connsiteY0" fmla="*/ 695482 h 1390964"/>
                    <a:gd name="connsiteX1" fmla="*/ 695482 w 1390964"/>
                    <a:gd name="connsiteY1" fmla="*/ 0 h 1390964"/>
                    <a:gd name="connsiteX2" fmla="*/ 1390964 w 1390964"/>
                    <a:gd name="connsiteY2" fmla="*/ 695482 h 1390964"/>
                    <a:gd name="connsiteX3" fmla="*/ 695482 w 1390964"/>
                    <a:gd name="connsiteY3" fmla="*/ 1390964 h 1390964"/>
                    <a:gd name="connsiteX4" fmla="*/ 0 w 1390964"/>
                    <a:gd name="connsiteY4" fmla="*/ 695482 h 139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0964" h="1390964">
                      <a:moveTo>
                        <a:pt x="146973" y="842454"/>
                      </a:moveTo>
                      <a:cubicBezTo>
                        <a:pt x="65803" y="539522"/>
                        <a:pt x="245577" y="228144"/>
                        <a:pt x="548510" y="146973"/>
                      </a:cubicBezTo>
                      <a:cubicBezTo>
                        <a:pt x="851442" y="65803"/>
                        <a:pt x="1162820" y="245577"/>
                        <a:pt x="1243991" y="548510"/>
                      </a:cubicBezTo>
                      <a:cubicBezTo>
                        <a:pt x="1325161" y="851442"/>
                        <a:pt x="1145387" y="1162820"/>
                        <a:pt x="842454" y="1243991"/>
                      </a:cubicBezTo>
                      <a:cubicBezTo>
                        <a:pt x="539522" y="1325161"/>
                        <a:pt x="228144" y="1145387"/>
                        <a:pt x="146973" y="8424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fillRef>
                <a:effectRef idx="0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Shape 128"/>
                <p:cNvSpPr/>
                <p:nvPr/>
              </p:nvSpPr>
              <p:spPr>
                <a:xfrm rot="21424675">
                  <a:off x="1969112" y="2906378"/>
                  <a:ext cx="1824919" cy="1805879"/>
                </a:xfrm>
                <a:prstGeom prst="leftCircularArrow">
                  <a:avLst>
                    <a:gd name="adj1" fmla="val 6452"/>
                    <a:gd name="adj2" fmla="val 429999"/>
                    <a:gd name="adj3" fmla="val 10489124"/>
                    <a:gd name="adj4" fmla="val 14837806"/>
                    <a:gd name="adj5" fmla="val 7527"/>
                  </a:avLst>
                </a:prstGeom>
                <a:solidFill>
                  <a:schemeClr val="accent2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fillRef>
                <a:effectRef idx="0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Arrow: Circular 129"/>
                <p:cNvSpPr/>
                <p:nvPr/>
              </p:nvSpPr>
              <p:spPr>
                <a:xfrm rot="7051373">
                  <a:off x="4044054" y="2879890"/>
                  <a:ext cx="1957339" cy="1957339"/>
                </a:xfrm>
                <a:prstGeom prst="circularArrow">
                  <a:avLst>
                    <a:gd name="adj1" fmla="val 5984"/>
                    <a:gd name="adj2" fmla="val 394124"/>
                    <a:gd name="adj3" fmla="val 13313824"/>
                    <a:gd name="adj4" fmla="val 10508221"/>
                    <a:gd name="adj5" fmla="val 6981"/>
                  </a:avLst>
                </a:prstGeom>
                <a:solidFill>
                  <a:schemeClr val="accent3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fillRef>
                <a:effectRef idx="0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Freeform: Shape 131"/>
            <p:cNvSpPr>
              <a:spLocks/>
            </p:cNvSpPr>
            <p:nvPr/>
          </p:nvSpPr>
          <p:spPr bwMode="auto">
            <a:xfrm>
              <a:off x="4873803" y="1875788"/>
              <a:ext cx="437572" cy="437572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32"/>
            <p:cNvSpPr>
              <a:spLocks/>
            </p:cNvSpPr>
            <p:nvPr/>
          </p:nvSpPr>
          <p:spPr bwMode="auto">
            <a:xfrm>
              <a:off x="6843923" y="1875788"/>
              <a:ext cx="437572" cy="43757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33"/>
            <p:cNvSpPr>
              <a:spLocks/>
            </p:cNvSpPr>
            <p:nvPr/>
          </p:nvSpPr>
          <p:spPr bwMode="auto">
            <a:xfrm>
              <a:off x="5758511" y="2847317"/>
              <a:ext cx="568844" cy="568844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34"/>
            <p:cNvSpPr/>
            <p:nvPr/>
          </p:nvSpPr>
          <p:spPr>
            <a:xfrm>
              <a:off x="5354654" y="3494220"/>
              <a:ext cx="1376558" cy="18466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19" tIns="-1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2" name="Freeform: Shape 135"/>
            <p:cNvSpPr/>
            <p:nvPr/>
          </p:nvSpPr>
          <p:spPr>
            <a:xfrm>
              <a:off x="4478055" y="2382356"/>
              <a:ext cx="1193782" cy="184666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3" name="Freeform: Shape 136"/>
            <p:cNvSpPr/>
            <p:nvPr/>
          </p:nvSpPr>
          <p:spPr>
            <a:xfrm>
              <a:off x="6450276" y="2382356"/>
              <a:ext cx="1193782" cy="184666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grpSp>
          <p:nvGrpSpPr>
            <p:cNvPr id="14" name="Group 137"/>
            <p:cNvGrpSpPr/>
            <p:nvPr/>
          </p:nvGrpSpPr>
          <p:grpSpPr>
            <a:xfrm>
              <a:off x="3121527" y="2635255"/>
              <a:ext cx="1444736" cy="951297"/>
              <a:chOff x="3672114" y="2961703"/>
              <a:chExt cx="1188615" cy="782652"/>
            </a:xfrm>
          </p:grpSpPr>
          <p:cxnSp>
            <p:nvCxnSpPr>
              <p:cNvPr id="36" name="Straight Connector 138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39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0"/>
            <p:cNvGrpSpPr/>
            <p:nvPr/>
          </p:nvGrpSpPr>
          <p:grpSpPr>
            <a:xfrm flipH="1">
              <a:off x="7591120" y="2635255"/>
              <a:ext cx="1444736" cy="951297"/>
              <a:chOff x="3672114" y="2961703"/>
              <a:chExt cx="1188615" cy="782652"/>
            </a:xfrm>
          </p:grpSpPr>
          <p:cxnSp>
            <p:nvCxnSpPr>
              <p:cNvPr id="34" name="Straight Connector 141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42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43"/>
            <p:cNvGrpSpPr/>
            <p:nvPr/>
          </p:nvGrpSpPr>
          <p:grpSpPr>
            <a:xfrm flipH="1">
              <a:off x="6577621" y="3862193"/>
              <a:ext cx="1444736" cy="951297"/>
              <a:chOff x="3672114" y="2961703"/>
              <a:chExt cx="1188615" cy="782652"/>
            </a:xfrm>
          </p:grpSpPr>
          <p:cxnSp>
            <p:nvCxnSpPr>
              <p:cNvPr id="32" name="Straight Connector 144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45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46"/>
            <p:cNvGrpSpPr/>
            <p:nvPr/>
          </p:nvGrpSpPr>
          <p:grpSpPr>
            <a:xfrm flipV="1">
              <a:off x="4987946" y="4778206"/>
              <a:ext cx="585390" cy="419573"/>
              <a:chOff x="3672114" y="2961703"/>
              <a:chExt cx="1188615" cy="782652"/>
            </a:xfrm>
          </p:grpSpPr>
          <p:cxnSp>
            <p:nvCxnSpPr>
              <p:cNvPr id="30" name="Straight Connector 147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48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5"/>
            <p:cNvGrpSpPr/>
            <p:nvPr/>
          </p:nvGrpSpPr>
          <p:grpSpPr>
            <a:xfrm>
              <a:off x="2639616" y="4675782"/>
              <a:ext cx="2272816" cy="829509"/>
              <a:chOff x="2639616" y="4675782"/>
              <a:chExt cx="2272816" cy="829509"/>
            </a:xfrm>
          </p:grpSpPr>
          <p:sp>
            <p:nvSpPr>
              <p:cNvPr id="28" name="TextBox 152"/>
              <p:cNvSpPr txBox="1">
                <a:spLocks/>
              </p:cNvSpPr>
              <p:nvPr/>
            </p:nvSpPr>
            <p:spPr>
              <a:xfrm>
                <a:off x="2639616" y="4675782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29" name="Rectangle 4"/>
              <p:cNvSpPr/>
              <p:nvPr/>
            </p:nvSpPr>
            <p:spPr>
              <a:xfrm>
                <a:off x="2639616" y="50436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</p:grpSp>
        <p:grpSp>
          <p:nvGrpSpPr>
            <p:cNvPr id="19" name="Group 41"/>
            <p:cNvGrpSpPr/>
            <p:nvPr/>
          </p:nvGrpSpPr>
          <p:grpSpPr>
            <a:xfrm>
              <a:off x="767408" y="3465004"/>
              <a:ext cx="2272816" cy="820096"/>
              <a:chOff x="2639616" y="4685195"/>
              <a:chExt cx="2272816" cy="820096"/>
            </a:xfrm>
          </p:grpSpPr>
          <p:sp>
            <p:nvSpPr>
              <p:cNvPr id="26" name="TextBox 42"/>
              <p:cNvSpPr txBox="1">
                <a:spLocks/>
              </p:cNvSpPr>
              <p:nvPr/>
            </p:nvSpPr>
            <p:spPr>
              <a:xfrm>
                <a:off x="2639616" y="4685195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7" name="Rectangle 43"/>
              <p:cNvSpPr/>
              <p:nvPr/>
            </p:nvSpPr>
            <p:spPr>
              <a:xfrm>
                <a:off x="2639616" y="50436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</p:grpSp>
        <p:grpSp>
          <p:nvGrpSpPr>
            <p:cNvPr id="20" name="Group 45"/>
            <p:cNvGrpSpPr/>
            <p:nvPr/>
          </p:nvGrpSpPr>
          <p:grpSpPr>
            <a:xfrm>
              <a:off x="9151775" y="3465004"/>
              <a:ext cx="2321087" cy="829509"/>
              <a:chOff x="2639615" y="4675782"/>
              <a:chExt cx="2321087" cy="829509"/>
            </a:xfrm>
          </p:grpSpPr>
          <p:sp>
            <p:nvSpPr>
              <p:cNvPr id="24" name="TextBox 46"/>
              <p:cNvSpPr txBox="1">
                <a:spLocks/>
              </p:cNvSpPr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5" name="Rectangle 47"/>
              <p:cNvSpPr/>
              <p:nvPr/>
            </p:nvSpPr>
            <p:spPr>
              <a:xfrm>
                <a:off x="2639616" y="50436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</p:grpSp>
        <p:grpSp>
          <p:nvGrpSpPr>
            <p:cNvPr id="21" name="Group 44"/>
            <p:cNvGrpSpPr/>
            <p:nvPr/>
          </p:nvGrpSpPr>
          <p:grpSpPr>
            <a:xfrm>
              <a:off x="8242021" y="4691795"/>
              <a:ext cx="2321087" cy="829509"/>
              <a:chOff x="2639615" y="4675782"/>
              <a:chExt cx="2321087" cy="829509"/>
            </a:xfrm>
          </p:grpSpPr>
          <p:sp>
            <p:nvSpPr>
              <p:cNvPr id="22" name="TextBox 48"/>
              <p:cNvSpPr txBox="1">
                <a:spLocks/>
              </p:cNvSpPr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20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23" name="Rectangle 49"/>
              <p:cNvSpPr/>
              <p:nvPr/>
            </p:nvSpPr>
            <p:spPr>
              <a:xfrm>
                <a:off x="2639616" y="50436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点击此处更换文本编辑文字，点击此处更换文本点击此处更换文本</a:t>
                </a:r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CB7F3FAF-D0EA-4FD7-8631-D3696AB4F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51" name="Rectangle 38">
            <a:extLst>
              <a:ext uri="{FF2B5EF4-FFF2-40B4-BE49-F238E27FC236}">
                <a16:creationId xmlns:a16="http://schemas.microsoft.com/office/drawing/2014/main" id="{DC53513D-44D7-4DF9-A1DD-169C2A8874D5}"/>
              </a:ext>
            </a:extLst>
          </p:cNvPr>
          <p:cNvSpPr/>
          <p:nvPr/>
        </p:nvSpPr>
        <p:spPr>
          <a:xfrm>
            <a:off x="664638" y="434997"/>
            <a:ext cx="3021242" cy="461661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3012122" y="4701299"/>
            <a:ext cx="616775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ADD YOUR TITLE HERE.ADD YOUR TITLE HERE.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2" name="爱的罗曼史 romance de amor">
            <a:hlinkClick r:id="" action="ppaction://media"/>
            <a:extLst>
              <a:ext uri="{FF2B5EF4-FFF2-40B4-BE49-F238E27FC236}">
                <a16:creationId xmlns:a16="http://schemas.microsoft.com/office/drawing/2014/main" id="{1DF9D668-61D7-4474-8106-0A5CB1EAA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6826" y="-781716"/>
            <a:ext cx="609600" cy="609600"/>
          </a:xfrm>
          <a:prstGeom prst="rect">
            <a:avLst/>
          </a:prstGeom>
        </p:spPr>
      </p:pic>
      <p:sp>
        <p:nvSpPr>
          <p:cNvPr id="25" name="Oval 62">
            <a:extLst>
              <a:ext uri="{FF2B5EF4-FFF2-40B4-BE49-F238E27FC236}">
                <a16:creationId xmlns:a16="http://schemas.microsoft.com/office/drawing/2014/main" id="{BFF6503E-F9B0-456E-8AE9-53B735D115A1}"/>
              </a:ext>
            </a:extLst>
          </p:cNvPr>
          <p:cNvSpPr/>
          <p:nvPr/>
        </p:nvSpPr>
        <p:spPr>
          <a:xfrm>
            <a:off x="10232250" y="3336644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41E4E2-66A5-4519-A5C2-817575E5127B}"/>
              </a:ext>
            </a:extLst>
          </p:cNvPr>
          <p:cNvSpPr txBox="1"/>
          <p:nvPr/>
        </p:nvSpPr>
        <p:spPr>
          <a:xfrm>
            <a:off x="3951822" y="1905135"/>
            <a:ext cx="42883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感谢观看</a:t>
            </a:r>
            <a:endParaRPr lang="en-US" altLang="zh-CN" sz="80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algn="ctr"/>
            <a:r>
              <a:rPr lang="zh-CN" altLang="en-US" sz="80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多多指导</a:t>
            </a:r>
          </a:p>
        </p:txBody>
      </p:sp>
    </p:spTree>
    <p:extLst>
      <p:ext uri="{BB962C8B-B14F-4D97-AF65-F5344CB8AC3E}">
        <p14:creationId xmlns:p14="http://schemas.microsoft.com/office/powerpoint/2010/main" val="14064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334526-B3C1-421F-A710-85D89842F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1" y="38309"/>
            <a:ext cx="12192000" cy="678138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72E6DD6-7E77-41D9-889E-64F3F01146E5}"/>
              </a:ext>
            </a:extLst>
          </p:cNvPr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>
            <a:solidFill>
              <a:schemeClr val="bg1">
                <a:lumMod val="95000"/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72CAC8D-0984-4C59-93FB-37555DA80BFB}"/>
              </a:ext>
            </a:extLst>
          </p:cNvPr>
          <p:cNvSpPr/>
          <p:nvPr/>
        </p:nvSpPr>
        <p:spPr>
          <a:xfrm>
            <a:off x="5826760" y="3705225"/>
            <a:ext cx="4863465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/>
            <a:r>
              <a:rPr lang="en-US" altLang="zh-CN" sz="1400" strike="noStrike" noProof="1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latin typeface="+mn-lt"/>
                <a:ea typeface="微软雅黑" panose="020B0503020204020204" charset="-122"/>
                <a:cs typeface="+mn-cs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strike="noStrike" noProof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378F43FB-2D1F-4B79-941B-A3CC33861E72}"/>
              </a:ext>
            </a:extLst>
          </p:cNvPr>
          <p:cNvSpPr txBox="1"/>
          <p:nvPr/>
        </p:nvSpPr>
        <p:spPr>
          <a:xfrm>
            <a:off x="6076949" y="2959030"/>
            <a:ext cx="672941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课程设计选题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CB7A6A-73B6-47EC-8EA3-445363211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2135780" cy="33722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AC2A64-959A-4B6B-A0BF-E259AA6FA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61923" y="3890665"/>
            <a:ext cx="1651440" cy="2841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871C698-E31F-4E8E-AF0E-F2FDB468593F}"/>
              </a:ext>
            </a:extLst>
          </p:cNvPr>
          <p:cNvSpPr txBox="1"/>
          <p:nvPr/>
        </p:nvSpPr>
        <p:spPr>
          <a:xfrm>
            <a:off x="3828183" y="2683152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/>
              <a:t>01</a:t>
            </a:r>
            <a:endParaRPr lang="zh-CN" altLang="en-US" sz="88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C924A7-6335-4122-AF57-0434225DE8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653740" y="2683152"/>
            <a:ext cx="1651440" cy="2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7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1"/>
          <p:cNvCxnSpPr/>
          <p:nvPr/>
        </p:nvCxnSpPr>
        <p:spPr>
          <a:xfrm>
            <a:off x="7381875" y="1934830"/>
            <a:ext cx="0" cy="29610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/>
          <p:nvPr/>
        </p:nvSpPr>
        <p:spPr>
          <a:xfrm>
            <a:off x="7784935" y="3808363"/>
            <a:ext cx="270355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dirty="0">
                <a:cs typeface="+mn-ea"/>
                <a:sym typeface="+mn-lt"/>
              </a:rPr>
              <a:t>基于大三上学期数据库课程设计，在暑假期间自学</a:t>
            </a:r>
            <a:r>
              <a:rPr lang="en-US" altLang="zh-CN" sz="1400" dirty="0" err="1">
                <a:cs typeface="+mn-ea"/>
                <a:sym typeface="+mn-lt"/>
              </a:rPr>
              <a:t>JavaWeb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 err="1">
                <a:cs typeface="+mn-ea"/>
                <a:sym typeface="+mn-lt"/>
              </a:rPr>
              <a:t>Mybatis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Spring</a:t>
            </a:r>
            <a:r>
              <a:rPr lang="zh-CN" altLang="en-US" sz="1400" dirty="0">
                <a:cs typeface="+mn-ea"/>
                <a:sym typeface="+mn-lt"/>
              </a:rPr>
              <a:t>，故借此机会写此项目来巩固自己的项目经验。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5182192" y="3808365"/>
            <a:ext cx="1796627" cy="109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dirty="0">
                <a:cs typeface="+mn-ea"/>
                <a:sym typeface="+mn-lt"/>
              </a:rPr>
              <a:t>在写项目的时候</a:t>
            </a:r>
            <a:r>
              <a:rPr lang="en-US" altLang="zh-CN" sz="1200" dirty="0">
                <a:cs typeface="+mn-ea"/>
                <a:sym typeface="+mn-lt"/>
              </a:rPr>
              <a:t>Spring</a:t>
            </a:r>
            <a:r>
              <a:rPr lang="zh-CN" altLang="en-US" sz="1200" dirty="0">
                <a:cs typeface="+mn-ea"/>
                <a:sym typeface="+mn-lt"/>
              </a:rPr>
              <a:t>还没学完，此项目并没有采用</a:t>
            </a:r>
            <a:r>
              <a:rPr lang="en-US" altLang="zh-CN" sz="1200" dirty="0" err="1">
                <a:cs typeface="+mn-ea"/>
                <a:sym typeface="+mn-lt"/>
              </a:rPr>
              <a:t>ssm</a:t>
            </a:r>
            <a:r>
              <a:rPr lang="zh-CN" altLang="en-US" sz="1200" dirty="0">
                <a:cs typeface="+mn-ea"/>
                <a:sym typeface="+mn-lt"/>
              </a:rPr>
              <a:t>框架，还是简单的</a:t>
            </a:r>
            <a:r>
              <a:rPr lang="en-US" altLang="zh-CN" sz="1200" dirty="0">
                <a:cs typeface="+mn-ea"/>
                <a:sym typeface="+mn-lt"/>
              </a:rPr>
              <a:t>Java</a:t>
            </a:r>
            <a:r>
              <a:rPr lang="zh-CN" altLang="en-US" sz="1200" dirty="0">
                <a:cs typeface="+mn-ea"/>
                <a:sym typeface="+mn-lt"/>
              </a:rPr>
              <a:t>代码，编写</a:t>
            </a:r>
            <a:r>
              <a:rPr lang="en-US" altLang="zh-CN" sz="1200" dirty="0">
                <a:cs typeface="+mn-ea"/>
                <a:sym typeface="+mn-lt"/>
              </a:rPr>
              <a:t>Servlet</a:t>
            </a:r>
            <a:r>
              <a:rPr lang="zh-CN" altLang="en-US" sz="1200" dirty="0">
                <a:cs typeface="+mn-ea"/>
                <a:sym typeface="+mn-lt"/>
              </a:rPr>
              <a:t>来实现功能。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296239" y="1934827"/>
            <a:ext cx="3654004" cy="1673853"/>
            <a:chOff x="7162379" y="1882918"/>
            <a:chExt cx="3654004" cy="1673853"/>
          </a:xfrm>
        </p:grpSpPr>
        <p:sp>
          <p:nvSpPr>
            <p:cNvPr id="11" name="Rectangle 20"/>
            <p:cNvSpPr/>
            <p:nvPr/>
          </p:nvSpPr>
          <p:spPr>
            <a:xfrm>
              <a:off x="7162379" y="1882918"/>
              <a:ext cx="1768052" cy="1673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2" name="Rectangle 50"/>
            <p:cNvSpPr/>
            <p:nvPr/>
          </p:nvSpPr>
          <p:spPr>
            <a:xfrm>
              <a:off x="9048331" y="1882918"/>
              <a:ext cx="1768052" cy="16738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3" name="椭圆 34"/>
            <p:cNvSpPr/>
            <p:nvPr/>
          </p:nvSpPr>
          <p:spPr>
            <a:xfrm>
              <a:off x="7707912" y="2553603"/>
              <a:ext cx="676984" cy="670628"/>
            </a:xfrm>
            <a:custGeom>
              <a:avLst/>
              <a:gdLst>
                <a:gd name="connsiteX0" fmla="*/ 247218 w 338138"/>
                <a:gd name="connsiteY0" fmla="*/ 247650 h 334963"/>
                <a:gd name="connsiteX1" fmla="*/ 182563 w 338138"/>
                <a:gd name="connsiteY1" fmla="*/ 325438 h 334963"/>
                <a:gd name="connsiteX2" fmla="*/ 284163 w 338138"/>
                <a:gd name="connsiteY2" fmla="*/ 276656 h 334963"/>
                <a:gd name="connsiteX3" fmla="*/ 247218 w 338138"/>
                <a:gd name="connsiteY3" fmla="*/ 247650 h 334963"/>
                <a:gd name="connsiteX4" fmla="*/ 90921 w 338138"/>
                <a:gd name="connsiteY4" fmla="*/ 247650 h 334963"/>
                <a:gd name="connsiteX5" fmla="*/ 53975 w 338138"/>
                <a:gd name="connsiteY5" fmla="*/ 276656 h 334963"/>
                <a:gd name="connsiteX6" fmla="*/ 155575 w 338138"/>
                <a:gd name="connsiteY6" fmla="*/ 325438 h 334963"/>
                <a:gd name="connsiteX7" fmla="*/ 90921 w 338138"/>
                <a:gd name="connsiteY7" fmla="*/ 247650 h 334963"/>
                <a:gd name="connsiteX8" fmla="*/ 174625 w 338138"/>
                <a:gd name="connsiteY8" fmla="*/ 227012 h 334963"/>
                <a:gd name="connsiteX9" fmla="*/ 174625 w 338138"/>
                <a:gd name="connsiteY9" fmla="*/ 319087 h 334963"/>
                <a:gd name="connsiteX10" fmla="*/ 238125 w 338138"/>
                <a:gd name="connsiteY10" fmla="*/ 242796 h 334963"/>
                <a:gd name="connsiteX11" fmla="*/ 174625 w 338138"/>
                <a:gd name="connsiteY11" fmla="*/ 227012 h 334963"/>
                <a:gd name="connsiteX12" fmla="*/ 163513 w 338138"/>
                <a:gd name="connsiteY12" fmla="*/ 227012 h 334963"/>
                <a:gd name="connsiteX13" fmla="*/ 98425 w 338138"/>
                <a:gd name="connsiteY13" fmla="*/ 242796 h 334963"/>
                <a:gd name="connsiteX14" fmla="*/ 163513 w 338138"/>
                <a:gd name="connsiteY14" fmla="*/ 319087 h 334963"/>
                <a:gd name="connsiteX15" fmla="*/ 163513 w 338138"/>
                <a:gd name="connsiteY15" fmla="*/ 227012 h 334963"/>
                <a:gd name="connsiteX16" fmla="*/ 264009 w 338138"/>
                <a:gd name="connsiteY16" fmla="*/ 173037 h 334963"/>
                <a:gd name="connsiteX17" fmla="*/ 250825 w 338138"/>
                <a:gd name="connsiteY17" fmla="*/ 238277 h 334963"/>
                <a:gd name="connsiteX18" fmla="*/ 290378 w 338138"/>
                <a:gd name="connsiteY18" fmla="*/ 268287 h 334963"/>
                <a:gd name="connsiteX19" fmla="*/ 328613 w 338138"/>
                <a:gd name="connsiteY19" fmla="*/ 173037 h 334963"/>
                <a:gd name="connsiteX20" fmla="*/ 264009 w 338138"/>
                <a:gd name="connsiteY20" fmla="*/ 173037 h 334963"/>
                <a:gd name="connsiteX21" fmla="*/ 174625 w 338138"/>
                <a:gd name="connsiteY21" fmla="*/ 173037 h 334963"/>
                <a:gd name="connsiteX22" fmla="*/ 174625 w 338138"/>
                <a:gd name="connsiteY22" fmla="*/ 217625 h 334963"/>
                <a:gd name="connsiteX23" fmla="*/ 242094 w 338138"/>
                <a:gd name="connsiteY23" fmla="*/ 233362 h 334963"/>
                <a:gd name="connsiteX24" fmla="*/ 254000 w 338138"/>
                <a:gd name="connsiteY24" fmla="*/ 173037 h 334963"/>
                <a:gd name="connsiteX25" fmla="*/ 174625 w 338138"/>
                <a:gd name="connsiteY25" fmla="*/ 173037 h 334963"/>
                <a:gd name="connsiteX26" fmla="*/ 84138 w 338138"/>
                <a:gd name="connsiteY26" fmla="*/ 173037 h 334963"/>
                <a:gd name="connsiteX27" fmla="*/ 96044 w 338138"/>
                <a:gd name="connsiteY27" fmla="*/ 233362 h 334963"/>
                <a:gd name="connsiteX28" fmla="*/ 163513 w 338138"/>
                <a:gd name="connsiteY28" fmla="*/ 217625 h 334963"/>
                <a:gd name="connsiteX29" fmla="*/ 163513 w 338138"/>
                <a:gd name="connsiteY29" fmla="*/ 173037 h 334963"/>
                <a:gd name="connsiteX30" fmla="*/ 9525 w 338138"/>
                <a:gd name="connsiteY30" fmla="*/ 173037 h 334963"/>
                <a:gd name="connsiteX31" fmla="*/ 47760 w 338138"/>
                <a:gd name="connsiteY31" fmla="*/ 268287 h 334963"/>
                <a:gd name="connsiteX32" fmla="*/ 87313 w 338138"/>
                <a:gd name="connsiteY32" fmla="*/ 238277 h 334963"/>
                <a:gd name="connsiteX33" fmla="*/ 74129 w 338138"/>
                <a:gd name="connsiteY33" fmla="*/ 173037 h 334963"/>
                <a:gd name="connsiteX34" fmla="*/ 9525 w 338138"/>
                <a:gd name="connsiteY34" fmla="*/ 173037 h 334963"/>
                <a:gd name="connsiteX35" fmla="*/ 242094 w 338138"/>
                <a:gd name="connsiteY35" fmla="*/ 101600 h 334963"/>
                <a:gd name="connsiteX36" fmla="*/ 174625 w 338138"/>
                <a:gd name="connsiteY36" fmla="*/ 117337 h 334963"/>
                <a:gd name="connsiteX37" fmla="*/ 174625 w 338138"/>
                <a:gd name="connsiteY37" fmla="*/ 161925 h 334963"/>
                <a:gd name="connsiteX38" fmla="*/ 254000 w 338138"/>
                <a:gd name="connsiteY38" fmla="*/ 161925 h 334963"/>
                <a:gd name="connsiteX39" fmla="*/ 242094 w 338138"/>
                <a:gd name="connsiteY39" fmla="*/ 101600 h 334963"/>
                <a:gd name="connsiteX40" fmla="*/ 96044 w 338138"/>
                <a:gd name="connsiteY40" fmla="*/ 101600 h 334963"/>
                <a:gd name="connsiteX41" fmla="*/ 84138 w 338138"/>
                <a:gd name="connsiteY41" fmla="*/ 161925 h 334963"/>
                <a:gd name="connsiteX42" fmla="*/ 163513 w 338138"/>
                <a:gd name="connsiteY42" fmla="*/ 161925 h 334963"/>
                <a:gd name="connsiteX43" fmla="*/ 163513 w 338138"/>
                <a:gd name="connsiteY43" fmla="*/ 117337 h 334963"/>
                <a:gd name="connsiteX44" fmla="*/ 96044 w 338138"/>
                <a:gd name="connsiteY44" fmla="*/ 101600 h 334963"/>
                <a:gd name="connsiteX45" fmla="*/ 290378 w 338138"/>
                <a:gd name="connsiteY45" fmla="*/ 65087 h 334963"/>
                <a:gd name="connsiteX46" fmla="*/ 250825 w 338138"/>
                <a:gd name="connsiteY46" fmla="*/ 95597 h 334963"/>
                <a:gd name="connsiteX47" fmla="*/ 264009 w 338138"/>
                <a:gd name="connsiteY47" fmla="*/ 161925 h 334963"/>
                <a:gd name="connsiteX48" fmla="*/ 328613 w 338138"/>
                <a:gd name="connsiteY48" fmla="*/ 161925 h 334963"/>
                <a:gd name="connsiteX49" fmla="*/ 290378 w 338138"/>
                <a:gd name="connsiteY49" fmla="*/ 65087 h 334963"/>
                <a:gd name="connsiteX50" fmla="*/ 47760 w 338138"/>
                <a:gd name="connsiteY50" fmla="*/ 65087 h 334963"/>
                <a:gd name="connsiteX51" fmla="*/ 9525 w 338138"/>
                <a:gd name="connsiteY51" fmla="*/ 161925 h 334963"/>
                <a:gd name="connsiteX52" fmla="*/ 74129 w 338138"/>
                <a:gd name="connsiteY52" fmla="*/ 161925 h 334963"/>
                <a:gd name="connsiteX53" fmla="*/ 87313 w 338138"/>
                <a:gd name="connsiteY53" fmla="*/ 95597 h 334963"/>
                <a:gd name="connsiteX54" fmla="*/ 47760 w 338138"/>
                <a:gd name="connsiteY54" fmla="*/ 65087 h 334963"/>
                <a:gd name="connsiteX55" fmla="*/ 174625 w 338138"/>
                <a:gd name="connsiteY55" fmla="*/ 15875 h 334963"/>
                <a:gd name="connsiteX56" fmla="*/ 174625 w 338138"/>
                <a:gd name="connsiteY56" fmla="*/ 107950 h 334963"/>
                <a:gd name="connsiteX57" fmla="*/ 238125 w 338138"/>
                <a:gd name="connsiteY57" fmla="*/ 92166 h 334963"/>
                <a:gd name="connsiteX58" fmla="*/ 174625 w 338138"/>
                <a:gd name="connsiteY58" fmla="*/ 15875 h 334963"/>
                <a:gd name="connsiteX59" fmla="*/ 163513 w 338138"/>
                <a:gd name="connsiteY59" fmla="*/ 15875 h 334963"/>
                <a:gd name="connsiteX60" fmla="*/ 98425 w 338138"/>
                <a:gd name="connsiteY60" fmla="*/ 92166 h 334963"/>
                <a:gd name="connsiteX61" fmla="*/ 163513 w 338138"/>
                <a:gd name="connsiteY61" fmla="*/ 107950 h 334963"/>
                <a:gd name="connsiteX62" fmla="*/ 182563 w 338138"/>
                <a:gd name="connsiteY62" fmla="*/ 9525 h 334963"/>
                <a:gd name="connsiteX63" fmla="*/ 247218 w 338138"/>
                <a:gd name="connsiteY63" fmla="*/ 87313 h 334963"/>
                <a:gd name="connsiteX64" fmla="*/ 284163 w 338138"/>
                <a:gd name="connsiteY64" fmla="*/ 58307 h 334963"/>
                <a:gd name="connsiteX65" fmla="*/ 182563 w 338138"/>
                <a:gd name="connsiteY65" fmla="*/ 9525 h 334963"/>
                <a:gd name="connsiteX66" fmla="*/ 155575 w 338138"/>
                <a:gd name="connsiteY66" fmla="*/ 9525 h 334963"/>
                <a:gd name="connsiteX67" fmla="*/ 53975 w 338138"/>
                <a:gd name="connsiteY67" fmla="*/ 58307 h 334963"/>
                <a:gd name="connsiteX68" fmla="*/ 90921 w 338138"/>
                <a:gd name="connsiteY68" fmla="*/ 87313 h 334963"/>
                <a:gd name="connsiteX69" fmla="*/ 155575 w 338138"/>
                <a:gd name="connsiteY69" fmla="*/ 9525 h 334963"/>
                <a:gd name="connsiteX70" fmla="*/ 165106 w 338138"/>
                <a:gd name="connsiteY70" fmla="*/ 0 h 334963"/>
                <a:gd name="connsiteX71" fmla="*/ 173032 w 338138"/>
                <a:gd name="connsiteY71" fmla="*/ 0 h 334963"/>
                <a:gd name="connsiteX72" fmla="*/ 294550 w 338138"/>
                <a:gd name="connsiteY72" fmla="*/ 55387 h 334963"/>
                <a:gd name="connsiteX73" fmla="*/ 338138 w 338138"/>
                <a:gd name="connsiteY73" fmla="*/ 162206 h 334963"/>
                <a:gd name="connsiteX74" fmla="*/ 338138 w 338138"/>
                <a:gd name="connsiteY74" fmla="*/ 167481 h 334963"/>
                <a:gd name="connsiteX75" fmla="*/ 338138 w 338138"/>
                <a:gd name="connsiteY75" fmla="*/ 172756 h 334963"/>
                <a:gd name="connsiteX76" fmla="*/ 294550 w 338138"/>
                <a:gd name="connsiteY76" fmla="*/ 279576 h 334963"/>
                <a:gd name="connsiteX77" fmla="*/ 173032 w 338138"/>
                <a:gd name="connsiteY77" fmla="*/ 334963 h 334963"/>
                <a:gd name="connsiteX78" fmla="*/ 165106 w 338138"/>
                <a:gd name="connsiteY78" fmla="*/ 334963 h 334963"/>
                <a:gd name="connsiteX79" fmla="*/ 43588 w 338138"/>
                <a:gd name="connsiteY79" fmla="*/ 279576 h 334963"/>
                <a:gd name="connsiteX80" fmla="*/ 0 w 338138"/>
                <a:gd name="connsiteY80" fmla="*/ 172756 h 334963"/>
                <a:gd name="connsiteX81" fmla="*/ 0 w 338138"/>
                <a:gd name="connsiteY81" fmla="*/ 162206 h 334963"/>
                <a:gd name="connsiteX82" fmla="*/ 43588 w 338138"/>
                <a:gd name="connsiteY82" fmla="*/ 55387 h 334963"/>
                <a:gd name="connsiteX83" fmla="*/ 165106 w 338138"/>
                <a:gd name="connsiteY83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38138" h="334963">
                  <a:moveTo>
                    <a:pt x="247218" y="247650"/>
                  </a:moveTo>
                  <a:cubicBezTo>
                    <a:pt x="232703" y="279293"/>
                    <a:pt x="210272" y="306980"/>
                    <a:pt x="182563" y="325438"/>
                  </a:cubicBezTo>
                  <a:cubicBezTo>
                    <a:pt x="222147" y="321483"/>
                    <a:pt x="257773" y="304343"/>
                    <a:pt x="284163" y="276656"/>
                  </a:cubicBezTo>
                  <a:cubicBezTo>
                    <a:pt x="273607" y="264790"/>
                    <a:pt x="261732" y="255561"/>
                    <a:pt x="247218" y="247650"/>
                  </a:cubicBezTo>
                  <a:close/>
                  <a:moveTo>
                    <a:pt x="90921" y="247650"/>
                  </a:moveTo>
                  <a:cubicBezTo>
                    <a:pt x="76406" y="255561"/>
                    <a:pt x="64531" y="264790"/>
                    <a:pt x="53975" y="276656"/>
                  </a:cubicBezTo>
                  <a:cubicBezTo>
                    <a:pt x="80365" y="304343"/>
                    <a:pt x="115991" y="321483"/>
                    <a:pt x="155575" y="325438"/>
                  </a:cubicBezTo>
                  <a:cubicBezTo>
                    <a:pt x="127866" y="306980"/>
                    <a:pt x="105435" y="279293"/>
                    <a:pt x="90921" y="247650"/>
                  </a:cubicBezTo>
                  <a:close/>
                  <a:moveTo>
                    <a:pt x="174625" y="227012"/>
                  </a:moveTo>
                  <a:lnTo>
                    <a:pt x="174625" y="319087"/>
                  </a:lnTo>
                  <a:cubicBezTo>
                    <a:pt x="201839" y="300672"/>
                    <a:pt x="223870" y="274365"/>
                    <a:pt x="238125" y="242796"/>
                  </a:cubicBezTo>
                  <a:cubicBezTo>
                    <a:pt x="217390" y="233589"/>
                    <a:pt x="196656" y="228327"/>
                    <a:pt x="174625" y="227012"/>
                  </a:cubicBezTo>
                  <a:close/>
                  <a:moveTo>
                    <a:pt x="163513" y="227012"/>
                  </a:moveTo>
                  <a:cubicBezTo>
                    <a:pt x="140931" y="228327"/>
                    <a:pt x="119678" y="233589"/>
                    <a:pt x="98425" y="242796"/>
                  </a:cubicBezTo>
                  <a:cubicBezTo>
                    <a:pt x="113037" y="274365"/>
                    <a:pt x="135618" y="300672"/>
                    <a:pt x="163513" y="319087"/>
                  </a:cubicBezTo>
                  <a:cubicBezTo>
                    <a:pt x="163513" y="319087"/>
                    <a:pt x="163513" y="319087"/>
                    <a:pt x="163513" y="227012"/>
                  </a:cubicBezTo>
                  <a:close/>
                  <a:moveTo>
                    <a:pt x="264009" y="173037"/>
                  </a:moveTo>
                  <a:cubicBezTo>
                    <a:pt x="262691" y="195219"/>
                    <a:pt x="258736" y="217400"/>
                    <a:pt x="250825" y="238277"/>
                  </a:cubicBezTo>
                  <a:cubicBezTo>
                    <a:pt x="265328" y="246106"/>
                    <a:pt x="279831" y="256544"/>
                    <a:pt x="290378" y="268287"/>
                  </a:cubicBezTo>
                  <a:cubicBezTo>
                    <a:pt x="314110" y="240886"/>
                    <a:pt x="327295" y="208267"/>
                    <a:pt x="328613" y="173037"/>
                  </a:cubicBezTo>
                  <a:cubicBezTo>
                    <a:pt x="328613" y="173037"/>
                    <a:pt x="328613" y="173037"/>
                    <a:pt x="264009" y="173037"/>
                  </a:cubicBezTo>
                  <a:close/>
                  <a:moveTo>
                    <a:pt x="174625" y="173037"/>
                  </a:moveTo>
                  <a:cubicBezTo>
                    <a:pt x="174625" y="173037"/>
                    <a:pt x="174625" y="173037"/>
                    <a:pt x="174625" y="217625"/>
                  </a:cubicBezTo>
                  <a:cubicBezTo>
                    <a:pt x="198437" y="218937"/>
                    <a:pt x="220927" y="224182"/>
                    <a:pt x="242094" y="233362"/>
                  </a:cubicBezTo>
                  <a:cubicBezTo>
                    <a:pt x="250031" y="213691"/>
                    <a:pt x="254000" y="194020"/>
                    <a:pt x="254000" y="173037"/>
                  </a:cubicBezTo>
                  <a:cubicBezTo>
                    <a:pt x="254000" y="173037"/>
                    <a:pt x="254000" y="173037"/>
                    <a:pt x="174625" y="173037"/>
                  </a:cubicBezTo>
                  <a:close/>
                  <a:moveTo>
                    <a:pt x="84138" y="173037"/>
                  </a:moveTo>
                  <a:cubicBezTo>
                    <a:pt x="84138" y="194020"/>
                    <a:pt x="88107" y="213691"/>
                    <a:pt x="96044" y="233362"/>
                  </a:cubicBezTo>
                  <a:cubicBezTo>
                    <a:pt x="117211" y="224182"/>
                    <a:pt x="139700" y="218937"/>
                    <a:pt x="163513" y="217625"/>
                  </a:cubicBezTo>
                  <a:cubicBezTo>
                    <a:pt x="163513" y="217625"/>
                    <a:pt x="163513" y="217625"/>
                    <a:pt x="163513" y="173037"/>
                  </a:cubicBezTo>
                  <a:close/>
                  <a:moveTo>
                    <a:pt x="9525" y="173037"/>
                  </a:moveTo>
                  <a:cubicBezTo>
                    <a:pt x="10844" y="208267"/>
                    <a:pt x="24028" y="240886"/>
                    <a:pt x="47760" y="268287"/>
                  </a:cubicBezTo>
                  <a:cubicBezTo>
                    <a:pt x="58307" y="256544"/>
                    <a:pt x="72810" y="246106"/>
                    <a:pt x="87313" y="238277"/>
                  </a:cubicBezTo>
                  <a:cubicBezTo>
                    <a:pt x="79402" y="217400"/>
                    <a:pt x="75447" y="195219"/>
                    <a:pt x="74129" y="173037"/>
                  </a:cubicBezTo>
                  <a:cubicBezTo>
                    <a:pt x="74129" y="173037"/>
                    <a:pt x="74129" y="173037"/>
                    <a:pt x="9525" y="173037"/>
                  </a:cubicBezTo>
                  <a:close/>
                  <a:moveTo>
                    <a:pt x="242094" y="101600"/>
                  </a:moveTo>
                  <a:cubicBezTo>
                    <a:pt x="220927" y="110780"/>
                    <a:pt x="198437" y="116025"/>
                    <a:pt x="174625" y="117337"/>
                  </a:cubicBezTo>
                  <a:lnTo>
                    <a:pt x="174625" y="161925"/>
                  </a:lnTo>
                  <a:cubicBezTo>
                    <a:pt x="174625" y="161925"/>
                    <a:pt x="174625" y="161925"/>
                    <a:pt x="254000" y="161925"/>
                  </a:cubicBezTo>
                  <a:cubicBezTo>
                    <a:pt x="254000" y="140942"/>
                    <a:pt x="250031" y="121271"/>
                    <a:pt x="242094" y="101600"/>
                  </a:cubicBezTo>
                  <a:close/>
                  <a:moveTo>
                    <a:pt x="96044" y="101600"/>
                  </a:moveTo>
                  <a:cubicBezTo>
                    <a:pt x="88107" y="121271"/>
                    <a:pt x="84138" y="140942"/>
                    <a:pt x="84138" y="161925"/>
                  </a:cubicBezTo>
                  <a:cubicBezTo>
                    <a:pt x="84138" y="161925"/>
                    <a:pt x="84138" y="161925"/>
                    <a:pt x="163513" y="161925"/>
                  </a:cubicBezTo>
                  <a:cubicBezTo>
                    <a:pt x="163513" y="161925"/>
                    <a:pt x="163513" y="161925"/>
                    <a:pt x="163513" y="117337"/>
                  </a:cubicBezTo>
                  <a:cubicBezTo>
                    <a:pt x="139700" y="116025"/>
                    <a:pt x="117211" y="110780"/>
                    <a:pt x="96044" y="101600"/>
                  </a:cubicBezTo>
                  <a:close/>
                  <a:moveTo>
                    <a:pt x="290378" y="65087"/>
                  </a:moveTo>
                  <a:cubicBezTo>
                    <a:pt x="279831" y="77026"/>
                    <a:pt x="265328" y="87638"/>
                    <a:pt x="250825" y="95597"/>
                  </a:cubicBezTo>
                  <a:cubicBezTo>
                    <a:pt x="258736" y="116822"/>
                    <a:pt x="262691" y="139374"/>
                    <a:pt x="264009" y="161925"/>
                  </a:cubicBezTo>
                  <a:cubicBezTo>
                    <a:pt x="264009" y="161925"/>
                    <a:pt x="264009" y="161925"/>
                    <a:pt x="328613" y="161925"/>
                  </a:cubicBezTo>
                  <a:cubicBezTo>
                    <a:pt x="327295" y="126108"/>
                    <a:pt x="314110" y="92944"/>
                    <a:pt x="290378" y="65087"/>
                  </a:cubicBezTo>
                  <a:close/>
                  <a:moveTo>
                    <a:pt x="47760" y="65087"/>
                  </a:moveTo>
                  <a:cubicBezTo>
                    <a:pt x="24028" y="92944"/>
                    <a:pt x="10843" y="126108"/>
                    <a:pt x="9525" y="161925"/>
                  </a:cubicBezTo>
                  <a:cubicBezTo>
                    <a:pt x="9525" y="161925"/>
                    <a:pt x="9525" y="161925"/>
                    <a:pt x="74129" y="161925"/>
                  </a:cubicBezTo>
                  <a:cubicBezTo>
                    <a:pt x="75447" y="139374"/>
                    <a:pt x="79402" y="116822"/>
                    <a:pt x="87313" y="95597"/>
                  </a:cubicBezTo>
                  <a:cubicBezTo>
                    <a:pt x="72810" y="87638"/>
                    <a:pt x="58307" y="77026"/>
                    <a:pt x="47760" y="65087"/>
                  </a:cubicBezTo>
                  <a:close/>
                  <a:moveTo>
                    <a:pt x="174625" y="15875"/>
                  </a:moveTo>
                  <a:cubicBezTo>
                    <a:pt x="174625" y="15875"/>
                    <a:pt x="174625" y="15875"/>
                    <a:pt x="174625" y="107950"/>
                  </a:cubicBezTo>
                  <a:cubicBezTo>
                    <a:pt x="196656" y="106635"/>
                    <a:pt x="217390" y="101373"/>
                    <a:pt x="238125" y="92166"/>
                  </a:cubicBezTo>
                  <a:cubicBezTo>
                    <a:pt x="223870" y="60597"/>
                    <a:pt x="201839" y="34290"/>
                    <a:pt x="174625" y="15875"/>
                  </a:cubicBezTo>
                  <a:close/>
                  <a:moveTo>
                    <a:pt x="163513" y="15875"/>
                  </a:moveTo>
                  <a:cubicBezTo>
                    <a:pt x="135618" y="34290"/>
                    <a:pt x="113037" y="60597"/>
                    <a:pt x="98425" y="92166"/>
                  </a:cubicBezTo>
                  <a:cubicBezTo>
                    <a:pt x="119678" y="101373"/>
                    <a:pt x="140931" y="106635"/>
                    <a:pt x="163513" y="107950"/>
                  </a:cubicBezTo>
                  <a:close/>
                  <a:moveTo>
                    <a:pt x="182563" y="9525"/>
                  </a:moveTo>
                  <a:cubicBezTo>
                    <a:pt x="210272" y="27983"/>
                    <a:pt x="232703" y="55670"/>
                    <a:pt x="247218" y="87313"/>
                  </a:cubicBezTo>
                  <a:cubicBezTo>
                    <a:pt x="261732" y="79402"/>
                    <a:pt x="273607" y="70173"/>
                    <a:pt x="284163" y="58307"/>
                  </a:cubicBezTo>
                  <a:cubicBezTo>
                    <a:pt x="257773" y="30620"/>
                    <a:pt x="222147" y="13480"/>
                    <a:pt x="182563" y="9525"/>
                  </a:cubicBezTo>
                  <a:close/>
                  <a:moveTo>
                    <a:pt x="155575" y="9525"/>
                  </a:moveTo>
                  <a:cubicBezTo>
                    <a:pt x="115991" y="13480"/>
                    <a:pt x="80365" y="30620"/>
                    <a:pt x="53975" y="58307"/>
                  </a:cubicBezTo>
                  <a:cubicBezTo>
                    <a:pt x="64531" y="70173"/>
                    <a:pt x="76406" y="79402"/>
                    <a:pt x="90921" y="87313"/>
                  </a:cubicBezTo>
                  <a:cubicBezTo>
                    <a:pt x="105435" y="55670"/>
                    <a:pt x="127866" y="27983"/>
                    <a:pt x="155575" y="9525"/>
                  </a:cubicBezTo>
                  <a:close/>
                  <a:moveTo>
                    <a:pt x="165106" y="0"/>
                  </a:moveTo>
                  <a:cubicBezTo>
                    <a:pt x="165106" y="0"/>
                    <a:pt x="165106" y="0"/>
                    <a:pt x="173032" y="0"/>
                  </a:cubicBezTo>
                  <a:cubicBezTo>
                    <a:pt x="219261" y="0"/>
                    <a:pt x="264170" y="21100"/>
                    <a:pt x="294550" y="55387"/>
                  </a:cubicBezTo>
                  <a:cubicBezTo>
                    <a:pt x="322288" y="84400"/>
                    <a:pt x="336817" y="122644"/>
                    <a:pt x="338138" y="162206"/>
                  </a:cubicBezTo>
                  <a:lnTo>
                    <a:pt x="338138" y="167481"/>
                  </a:lnTo>
                  <a:cubicBezTo>
                    <a:pt x="338138" y="167481"/>
                    <a:pt x="338138" y="167481"/>
                    <a:pt x="338138" y="172756"/>
                  </a:cubicBezTo>
                  <a:cubicBezTo>
                    <a:pt x="336817" y="212319"/>
                    <a:pt x="322288" y="250563"/>
                    <a:pt x="294550" y="279576"/>
                  </a:cubicBezTo>
                  <a:cubicBezTo>
                    <a:pt x="264170" y="313863"/>
                    <a:pt x="219261" y="334963"/>
                    <a:pt x="173032" y="334963"/>
                  </a:cubicBezTo>
                  <a:cubicBezTo>
                    <a:pt x="173032" y="334963"/>
                    <a:pt x="173032" y="334963"/>
                    <a:pt x="165106" y="334963"/>
                  </a:cubicBezTo>
                  <a:cubicBezTo>
                    <a:pt x="118877" y="334963"/>
                    <a:pt x="73968" y="313863"/>
                    <a:pt x="43588" y="279576"/>
                  </a:cubicBezTo>
                  <a:cubicBezTo>
                    <a:pt x="15850" y="250563"/>
                    <a:pt x="1321" y="212319"/>
                    <a:pt x="0" y="172756"/>
                  </a:cubicBezTo>
                  <a:cubicBezTo>
                    <a:pt x="0" y="172756"/>
                    <a:pt x="0" y="172756"/>
                    <a:pt x="0" y="162206"/>
                  </a:cubicBezTo>
                  <a:cubicBezTo>
                    <a:pt x="1321" y="122644"/>
                    <a:pt x="15850" y="84400"/>
                    <a:pt x="43588" y="55387"/>
                  </a:cubicBezTo>
                  <a:cubicBezTo>
                    <a:pt x="73968" y="21100"/>
                    <a:pt x="118877" y="0"/>
                    <a:pt x="1651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34"/>
            <p:cNvSpPr/>
            <p:nvPr/>
          </p:nvSpPr>
          <p:spPr>
            <a:xfrm>
              <a:off x="9593864" y="2552017"/>
              <a:ext cx="676987" cy="673807"/>
            </a:xfrm>
            <a:custGeom>
              <a:avLst/>
              <a:gdLst>
                <a:gd name="connsiteX0" fmla="*/ 169069 w 338138"/>
                <a:gd name="connsiteY0" fmla="*/ 292100 h 336550"/>
                <a:gd name="connsiteX1" fmla="*/ 174625 w 338138"/>
                <a:gd name="connsiteY1" fmla="*/ 297241 h 336550"/>
                <a:gd name="connsiteX2" fmla="*/ 174625 w 338138"/>
                <a:gd name="connsiteY2" fmla="*/ 313948 h 336550"/>
                <a:gd name="connsiteX3" fmla="*/ 169069 w 338138"/>
                <a:gd name="connsiteY3" fmla="*/ 319088 h 336550"/>
                <a:gd name="connsiteX4" fmla="*/ 163512 w 338138"/>
                <a:gd name="connsiteY4" fmla="*/ 313948 h 336550"/>
                <a:gd name="connsiteX5" fmla="*/ 163512 w 338138"/>
                <a:gd name="connsiteY5" fmla="*/ 297241 h 336550"/>
                <a:gd name="connsiteX6" fmla="*/ 169069 w 338138"/>
                <a:gd name="connsiteY6" fmla="*/ 292100 h 336550"/>
                <a:gd name="connsiteX7" fmla="*/ 169069 w 338138"/>
                <a:gd name="connsiteY7" fmla="*/ 252413 h 336550"/>
                <a:gd name="connsiteX8" fmla="*/ 174625 w 338138"/>
                <a:gd name="connsiteY8" fmla="*/ 257554 h 336550"/>
                <a:gd name="connsiteX9" fmla="*/ 174625 w 338138"/>
                <a:gd name="connsiteY9" fmla="*/ 274261 h 336550"/>
                <a:gd name="connsiteX10" fmla="*/ 169069 w 338138"/>
                <a:gd name="connsiteY10" fmla="*/ 279401 h 336550"/>
                <a:gd name="connsiteX11" fmla="*/ 163512 w 338138"/>
                <a:gd name="connsiteY11" fmla="*/ 274261 h 336550"/>
                <a:gd name="connsiteX12" fmla="*/ 163512 w 338138"/>
                <a:gd name="connsiteY12" fmla="*/ 257554 h 336550"/>
                <a:gd name="connsiteX13" fmla="*/ 169069 w 338138"/>
                <a:gd name="connsiteY13" fmla="*/ 252413 h 336550"/>
                <a:gd name="connsiteX14" fmla="*/ 169069 w 338138"/>
                <a:gd name="connsiteY14" fmla="*/ 219075 h 336550"/>
                <a:gd name="connsiteX15" fmla="*/ 174625 w 338138"/>
                <a:gd name="connsiteY15" fmla="*/ 225612 h 336550"/>
                <a:gd name="connsiteX16" fmla="*/ 174625 w 338138"/>
                <a:gd name="connsiteY16" fmla="*/ 236071 h 336550"/>
                <a:gd name="connsiteX17" fmla="*/ 169069 w 338138"/>
                <a:gd name="connsiteY17" fmla="*/ 241300 h 336550"/>
                <a:gd name="connsiteX18" fmla="*/ 163512 w 338138"/>
                <a:gd name="connsiteY18" fmla="*/ 236071 h 336550"/>
                <a:gd name="connsiteX19" fmla="*/ 163512 w 338138"/>
                <a:gd name="connsiteY19" fmla="*/ 225612 h 336550"/>
                <a:gd name="connsiteX20" fmla="*/ 169069 w 338138"/>
                <a:gd name="connsiteY20" fmla="*/ 219075 h 336550"/>
                <a:gd name="connsiteX21" fmla="*/ 169069 w 338138"/>
                <a:gd name="connsiteY21" fmla="*/ 190500 h 336550"/>
                <a:gd name="connsiteX22" fmla="*/ 174625 w 338138"/>
                <a:gd name="connsiteY22" fmla="*/ 195730 h 336550"/>
                <a:gd name="connsiteX23" fmla="*/ 174625 w 338138"/>
                <a:gd name="connsiteY23" fmla="*/ 207496 h 336550"/>
                <a:gd name="connsiteX24" fmla="*/ 169069 w 338138"/>
                <a:gd name="connsiteY24" fmla="*/ 212725 h 336550"/>
                <a:gd name="connsiteX25" fmla="*/ 163512 w 338138"/>
                <a:gd name="connsiteY25" fmla="*/ 207496 h 336550"/>
                <a:gd name="connsiteX26" fmla="*/ 163512 w 338138"/>
                <a:gd name="connsiteY26" fmla="*/ 195730 h 336550"/>
                <a:gd name="connsiteX27" fmla="*/ 169069 w 338138"/>
                <a:gd name="connsiteY27" fmla="*/ 190500 h 336550"/>
                <a:gd name="connsiteX28" fmla="*/ 169069 w 338138"/>
                <a:gd name="connsiteY28" fmla="*/ 163513 h 336550"/>
                <a:gd name="connsiteX29" fmla="*/ 174625 w 338138"/>
                <a:gd name="connsiteY29" fmla="*/ 168743 h 336550"/>
                <a:gd name="connsiteX30" fmla="*/ 174625 w 338138"/>
                <a:gd name="connsiteY30" fmla="*/ 180509 h 336550"/>
                <a:gd name="connsiteX31" fmla="*/ 169069 w 338138"/>
                <a:gd name="connsiteY31" fmla="*/ 185738 h 336550"/>
                <a:gd name="connsiteX32" fmla="*/ 163512 w 338138"/>
                <a:gd name="connsiteY32" fmla="*/ 180509 h 336550"/>
                <a:gd name="connsiteX33" fmla="*/ 163512 w 338138"/>
                <a:gd name="connsiteY33" fmla="*/ 168743 h 336550"/>
                <a:gd name="connsiteX34" fmla="*/ 169069 w 338138"/>
                <a:gd name="connsiteY34" fmla="*/ 163513 h 336550"/>
                <a:gd name="connsiteX35" fmla="*/ 111125 w 338138"/>
                <a:gd name="connsiteY35" fmla="*/ 157163 h 336550"/>
                <a:gd name="connsiteX36" fmla="*/ 47625 w 338138"/>
                <a:gd name="connsiteY36" fmla="*/ 325438 h 336550"/>
                <a:gd name="connsiteX37" fmla="*/ 290513 w 338138"/>
                <a:gd name="connsiteY37" fmla="*/ 325438 h 336550"/>
                <a:gd name="connsiteX38" fmla="*/ 227013 w 338138"/>
                <a:gd name="connsiteY38" fmla="*/ 157163 h 336550"/>
                <a:gd name="connsiteX39" fmla="*/ 103188 w 338138"/>
                <a:gd name="connsiteY39" fmla="*/ 146050 h 336550"/>
                <a:gd name="connsiteX40" fmla="*/ 234951 w 338138"/>
                <a:gd name="connsiteY40" fmla="*/ 146050 h 336550"/>
                <a:gd name="connsiteX41" fmla="*/ 306388 w 338138"/>
                <a:gd name="connsiteY41" fmla="*/ 336550 h 336550"/>
                <a:gd name="connsiteX42" fmla="*/ 31750 w 338138"/>
                <a:gd name="connsiteY42" fmla="*/ 336550 h 336550"/>
                <a:gd name="connsiteX43" fmla="*/ 281782 w 338138"/>
                <a:gd name="connsiteY43" fmla="*/ 71438 h 336550"/>
                <a:gd name="connsiteX44" fmla="*/ 287339 w 338138"/>
                <a:gd name="connsiteY44" fmla="*/ 77788 h 336550"/>
                <a:gd name="connsiteX45" fmla="*/ 281782 w 338138"/>
                <a:gd name="connsiteY45" fmla="*/ 84138 h 336550"/>
                <a:gd name="connsiteX46" fmla="*/ 276225 w 338138"/>
                <a:gd name="connsiteY46" fmla="*/ 77788 h 336550"/>
                <a:gd name="connsiteX47" fmla="*/ 281782 w 338138"/>
                <a:gd name="connsiteY47" fmla="*/ 71438 h 336550"/>
                <a:gd name="connsiteX48" fmla="*/ 259557 w 338138"/>
                <a:gd name="connsiteY48" fmla="*/ 71438 h 336550"/>
                <a:gd name="connsiteX49" fmla="*/ 265114 w 338138"/>
                <a:gd name="connsiteY49" fmla="*/ 77788 h 336550"/>
                <a:gd name="connsiteX50" fmla="*/ 259557 w 338138"/>
                <a:gd name="connsiteY50" fmla="*/ 84138 h 336550"/>
                <a:gd name="connsiteX51" fmla="*/ 254000 w 338138"/>
                <a:gd name="connsiteY51" fmla="*/ 77788 h 336550"/>
                <a:gd name="connsiteX52" fmla="*/ 259557 w 338138"/>
                <a:gd name="connsiteY52" fmla="*/ 71438 h 336550"/>
                <a:gd name="connsiteX53" fmla="*/ 236539 w 338138"/>
                <a:gd name="connsiteY53" fmla="*/ 71438 h 336550"/>
                <a:gd name="connsiteX54" fmla="*/ 241302 w 338138"/>
                <a:gd name="connsiteY54" fmla="*/ 77788 h 336550"/>
                <a:gd name="connsiteX55" fmla="*/ 236539 w 338138"/>
                <a:gd name="connsiteY55" fmla="*/ 84138 h 336550"/>
                <a:gd name="connsiteX56" fmla="*/ 231775 w 338138"/>
                <a:gd name="connsiteY56" fmla="*/ 77788 h 336550"/>
                <a:gd name="connsiteX57" fmla="*/ 236539 w 338138"/>
                <a:gd name="connsiteY57" fmla="*/ 71438 h 336550"/>
                <a:gd name="connsiteX58" fmla="*/ 191294 w 338138"/>
                <a:gd name="connsiteY58" fmla="*/ 71438 h 336550"/>
                <a:gd name="connsiteX59" fmla="*/ 196851 w 338138"/>
                <a:gd name="connsiteY59" fmla="*/ 77788 h 336550"/>
                <a:gd name="connsiteX60" fmla="*/ 191294 w 338138"/>
                <a:gd name="connsiteY60" fmla="*/ 84138 h 336550"/>
                <a:gd name="connsiteX61" fmla="*/ 185737 w 338138"/>
                <a:gd name="connsiteY61" fmla="*/ 77788 h 336550"/>
                <a:gd name="connsiteX62" fmla="*/ 191294 w 338138"/>
                <a:gd name="connsiteY62" fmla="*/ 71438 h 336550"/>
                <a:gd name="connsiteX63" fmla="*/ 169069 w 338138"/>
                <a:gd name="connsiteY63" fmla="*/ 71438 h 336550"/>
                <a:gd name="connsiteX64" fmla="*/ 174626 w 338138"/>
                <a:gd name="connsiteY64" fmla="*/ 77788 h 336550"/>
                <a:gd name="connsiteX65" fmla="*/ 169069 w 338138"/>
                <a:gd name="connsiteY65" fmla="*/ 84138 h 336550"/>
                <a:gd name="connsiteX66" fmla="*/ 163512 w 338138"/>
                <a:gd name="connsiteY66" fmla="*/ 77788 h 336550"/>
                <a:gd name="connsiteX67" fmla="*/ 169069 w 338138"/>
                <a:gd name="connsiteY67" fmla="*/ 71438 h 336550"/>
                <a:gd name="connsiteX68" fmla="*/ 146844 w 338138"/>
                <a:gd name="connsiteY68" fmla="*/ 71438 h 336550"/>
                <a:gd name="connsiteX69" fmla="*/ 152401 w 338138"/>
                <a:gd name="connsiteY69" fmla="*/ 77788 h 336550"/>
                <a:gd name="connsiteX70" fmla="*/ 146844 w 338138"/>
                <a:gd name="connsiteY70" fmla="*/ 84138 h 336550"/>
                <a:gd name="connsiteX71" fmla="*/ 141287 w 338138"/>
                <a:gd name="connsiteY71" fmla="*/ 77788 h 336550"/>
                <a:gd name="connsiteX72" fmla="*/ 146844 w 338138"/>
                <a:gd name="connsiteY72" fmla="*/ 71438 h 336550"/>
                <a:gd name="connsiteX73" fmla="*/ 102394 w 338138"/>
                <a:gd name="connsiteY73" fmla="*/ 71438 h 336550"/>
                <a:gd name="connsiteX74" fmla="*/ 107951 w 338138"/>
                <a:gd name="connsiteY74" fmla="*/ 77788 h 336550"/>
                <a:gd name="connsiteX75" fmla="*/ 102394 w 338138"/>
                <a:gd name="connsiteY75" fmla="*/ 84138 h 336550"/>
                <a:gd name="connsiteX76" fmla="*/ 96837 w 338138"/>
                <a:gd name="connsiteY76" fmla="*/ 77788 h 336550"/>
                <a:gd name="connsiteX77" fmla="*/ 102394 w 338138"/>
                <a:gd name="connsiteY77" fmla="*/ 71438 h 336550"/>
                <a:gd name="connsiteX78" fmla="*/ 78582 w 338138"/>
                <a:gd name="connsiteY78" fmla="*/ 71438 h 336550"/>
                <a:gd name="connsiteX79" fmla="*/ 84139 w 338138"/>
                <a:gd name="connsiteY79" fmla="*/ 77788 h 336550"/>
                <a:gd name="connsiteX80" fmla="*/ 78582 w 338138"/>
                <a:gd name="connsiteY80" fmla="*/ 84138 h 336550"/>
                <a:gd name="connsiteX81" fmla="*/ 73025 w 338138"/>
                <a:gd name="connsiteY81" fmla="*/ 77788 h 336550"/>
                <a:gd name="connsiteX82" fmla="*/ 78582 w 338138"/>
                <a:gd name="connsiteY82" fmla="*/ 71438 h 336550"/>
                <a:gd name="connsiteX83" fmla="*/ 56357 w 338138"/>
                <a:gd name="connsiteY83" fmla="*/ 71438 h 336550"/>
                <a:gd name="connsiteX84" fmla="*/ 61914 w 338138"/>
                <a:gd name="connsiteY84" fmla="*/ 77788 h 336550"/>
                <a:gd name="connsiteX85" fmla="*/ 56357 w 338138"/>
                <a:gd name="connsiteY85" fmla="*/ 84138 h 336550"/>
                <a:gd name="connsiteX86" fmla="*/ 50800 w 338138"/>
                <a:gd name="connsiteY86" fmla="*/ 77788 h 336550"/>
                <a:gd name="connsiteX87" fmla="*/ 56357 w 338138"/>
                <a:gd name="connsiteY87" fmla="*/ 71438 h 336550"/>
                <a:gd name="connsiteX88" fmla="*/ 270669 w 338138"/>
                <a:gd name="connsiteY88" fmla="*/ 61913 h 336550"/>
                <a:gd name="connsiteX89" fmla="*/ 276225 w 338138"/>
                <a:gd name="connsiteY89" fmla="*/ 66676 h 336550"/>
                <a:gd name="connsiteX90" fmla="*/ 270669 w 338138"/>
                <a:gd name="connsiteY90" fmla="*/ 71440 h 336550"/>
                <a:gd name="connsiteX91" fmla="*/ 265112 w 338138"/>
                <a:gd name="connsiteY91" fmla="*/ 66676 h 336550"/>
                <a:gd name="connsiteX92" fmla="*/ 270669 w 338138"/>
                <a:gd name="connsiteY92" fmla="*/ 61913 h 336550"/>
                <a:gd name="connsiteX93" fmla="*/ 247650 w 338138"/>
                <a:gd name="connsiteY93" fmla="*/ 61913 h 336550"/>
                <a:gd name="connsiteX94" fmla="*/ 254000 w 338138"/>
                <a:gd name="connsiteY94" fmla="*/ 66676 h 336550"/>
                <a:gd name="connsiteX95" fmla="*/ 247650 w 338138"/>
                <a:gd name="connsiteY95" fmla="*/ 71440 h 336550"/>
                <a:gd name="connsiteX96" fmla="*/ 241300 w 338138"/>
                <a:gd name="connsiteY96" fmla="*/ 66676 h 336550"/>
                <a:gd name="connsiteX97" fmla="*/ 247650 w 338138"/>
                <a:gd name="connsiteY97" fmla="*/ 61913 h 336550"/>
                <a:gd name="connsiteX98" fmla="*/ 180182 w 338138"/>
                <a:gd name="connsiteY98" fmla="*/ 61913 h 336550"/>
                <a:gd name="connsiteX99" fmla="*/ 185738 w 338138"/>
                <a:gd name="connsiteY99" fmla="*/ 66676 h 336550"/>
                <a:gd name="connsiteX100" fmla="*/ 180182 w 338138"/>
                <a:gd name="connsiteY100" fmla="*/ 71440 h 336550"/>
                <a:gd name="connsiteX101" fmla="*/ 174625 w 338138"/>
                <a:gd name="connsiteY101" fmla="*/ 66676 h 336550"/>
                <a:gd name="connsiteX102" fmla="*/ 180182 w 338138"/>
                <a:gd name="connsiteY102" fmla="*/ 61913 h 336550"/>
                <a:gd name="connsiteX103" fmla="*/ 157956 w 338138"/>
                <a:gd name="connsiteY103" fmla="*/ 61913 h 336550"/>
                <a:gd name="connsiteX104" fmla="*/ 163513 w 338138"/>
                <a:gd name="connsiteY104" fmla="*/ 66676 h 336550"/>
                <a:gd name="connsiteX105" fmla="*/ 157956 w 338138"/>
                <a:gd name="connsiteY105" fmla="*/ 71440 h 336550"/>
                <a:gd name="connsiteX106" fmla="*/ 152400 w 338138"/>
                <a:gd name="connsiteY106" fmla="*/ 66676 h 336550"/>
                <a:gd name="connsiteX107" fmla="*/ 157956 w 338138"/>
                <a:gd name="connsiteY107" fmla="*/ 61913 h 336550"/>
                <a:gd name="connsiteX108" fmla="*/ 90487 w 338138"/>
                <a:gd name="connsiteY108" fmla="*/ 61913 h 336550"/>
                <a:gd name="connsiteX109" fmla="*/ 96837 w 338138"/>
                <a:gd name="connsiteY109" fmla="*/ 66676 h 336550"/>
                <a:gd name="connsiteX110" fmla="*/ 90487 w 338138"/>
                <a:gd name="connsiteY110" fmla="*/ 71440 h 336550"/>
                <a:gd name="connsiteX111" fmla="*/ 84137 w 338138"/>
                <a:gd name="connsiteY111" fmla="*/ 66676 h 336550"/>
                <a:gd name="connsiteX112" fmla="*/ 90487 w 338138"/>
                <a:gd name="connsiteY112" fmla="*/ 61913 h 336550"/>
                <a:gd name="connsiteX113" fmla="*/ 67468 w 338138"/>
                <a:gd name="connsiteY113" fmla="*/ 61913 h 336550"/>
                <a:gd name="connsiteX114" fmla="*/ 73025 w 338138"/>
                <a:gd name="connsiteY114" fmla="*/ 66676 h 336550"/>
                <a:gd name="connsiteX115" fmla="*/ 67468 w 338138"/>
                <a:gd name="connsiteY115" fmla="*/ 71440 h 336550"/>
                <a:gd name="connsiteX116" fmla="*/ 61912 w 338138"/>
                <a:gd name="connsiteY116" fmla="*/ 66676 h 336550"/>
                <a:gd name="connsiteX117" fmla="*/ 67468 w 338138"/>
                <a:gd name="connsiteY117" fmla="*/ 61913 h 336550"/>
                <a:gd name="connsiteX118" fmla="*/ 281782 w 338138"/>
                <a:gd name="connsiteY118" fmla="*/ 49213 h 336550"/>
                <a:gd name="connsiteX119" fmla="*/ 287339 w 338138"/>
                <a:gd name="connsiteY119" fmla="*/ 55563 h 336550"/>
                <a:gd name="connsiteX120" fmla="*/ 281782 w 338138"/>
                <a:gd name="connsiteY120" fmla="*/ 61913 h 336550"/>
                <a:gd name="connsiteX121" fmla="*/ 276225 w 338138"/>
                <a:gd name="connsiteY121" fmla="*/ 55563 h 336550"/>
                <a:gd name="connsiteX122" fmla="*/ 281782 w 338138"/>
                <a:gd name="connsiteY122" fmla="*/ 49213 h 336550"/>
                <a:gd name="connsiteX123" fmla="*/ 259557 w 338138"/>
                <a:gd name="connsiteY123" fmla="*/ 49213 h 336550"/>
                <a:gd name="connsiteX124" fmla="*/ 265114 w 338138"/>
                <a:gd name="connsiteY124" fmla="*/ 55563 h 336550"/>
                <a:gd name="connsiteX125" fmla="*/ 259557 w 338138"/>
                <a:gd name="connsiteY125" fmla="*/ 61913 h 336550"/>
                <a:gd name="connsiteX126" fmla="*/ 254000 w 338138"/>
                <a:gd name="connsiteY126" fmla="*/ 55563 h 336550"/>
                <a:gd name="connsiteX127" fmla="*/ 259557 w 338138"/>
                <a:gd name="connsiteY127" fmla="*/ 49213 h 336550"/>
                <a:gd name="connsiteX128" fmla="*/ 236539 w 338138"/>
                <a:gd name="connsiteY128" fmla="*/ 49213 h 336550"/>
                <a:gd name="connsiteX129" fmla="*/ 241302 w 338138"/>
                <a:gd name="connsiteY129" fmla="*/ 55563 h 336550"/>
                <a:gd name="connsiteX130" fmla="*/ 236539 w 338138"/>
                <a:gd name="connsiteY130" fmla="*/ 61913 h 336550"/>
                <a:gd name="connsiteX131" fmla="*/ 231775 w 338138"/>
                <a:gd name="connsiteY131" fmla="*/ 55563 h 336550"/>
                <a:gd name="connsiteX132" fmla="*/ 236539 w 338138"/>
                <a:gd name="connsiteY132" fmla="*/ 49213 h 336550"/>
                <a:gd name="connsiteX133" fmla="*/ 191294 w 338138"/>
                <a:gd name="connsiteY133" fmla="*/ 49213 h 336550"/>
                <a:gd name="connsiteX134" fmla="*/ 196851 w 338138"/>
                <a:gd name="connsiteY134" fmla="*/ 55563 h 336550"/>
                <a:gd name="connsiteX135" fmla="*/ 191294 w 338138"/>
                <a:gd name="connsiteY135" fmla="*/ 61913 h 336550"/>
                <a:gd name="connsiteX136" fmla="*/ 185737 w 338138"/>
                <a:gd name="connsiteY136" fmla="*/ 55563 h 336550"/>
                <a:gd name="connsiteX137" fmla="*/ 191294 w 338138"/>
                <a:gd name="connsiteY137" fmla="*/ 49213 h 336550"/>
                <a:gd name="connsiteX138" fmla="*/ 169069 w 338138"/>
                <a:gd name="connsiteY138" fmla="*/ 49213 h 336550"/>
                <a:gd name="connsiteX139" fmla="*/ 174626 w 338138"/>
                <a:gd name="connsiteY139" fmla="*/ 55563 h 336550"/>
                <a:gd name="connsiteX140" fmla="*/ 169069 w 338138"/>
                <a:gd name="connsiteY140" fmla="*/ 61913 h 336550"/>
                <a:gd name="connsiteX141" fmla="*/ 163512 w 338138"/>
                <a:gd name="connsiteY141" fmla="*/ 55563 h 336550"/>
                <a:gd name="connsiteX142" fmla="*/ 169069 w 338138"/>
                <a:gd name="connsiteY142" fmla="*/ 49213 h 336550"/>
                <a:gd name="connsiteX143" fmla="*/ 146844 w 338138"/>
                <a:gd name="connsiteY143" fmla="*/ 49213 h 336550"/>
                <a:gd name="connsiteX144" fmla="*/ 152401 w 338138"/>
                <a:gd name="connsiteY144" fmla="*/ 55563 h 336550"/>
                <a:gd name="connsiteX145" fmla="*/ 146844 w 338138"/>
                <a:gd name="connsiteY145" fmla="*/ 61913 h 336550"/>
                <a:gd name="connsiteX146" fmla="*/ 141287 w 338138"/>
                <a:gd name="connsiteY146" fmla="*/ 55563 h 336550"/>
                <a:gd name="connsiteX147" fmla="*/ 146844 w 338138"/>
                <a:gd name="connsiteY147" fmla="*/ 49213 h 336550"/>
                <a:gd name="connsiteX148" fmla="*/ 102394 w 338138"/>
                <a:gd name="connsiteY148" fmla="*/ 49213 h 336550"/>
                <a:gd name="connsiteX149" fmla="*/ 107951 w 338138"/>
                <a:gd name="connsiteY149" fmla="*/ 55563 h 336550"/>
                <a:gd name="connsiteX150" fmla="*/ 102394 w 338138"/>
                <a:gd name="connsiteY150" fmla="*/ 61913 h 336550"/>
                <a:gd name="connsiteX151" fmla="*/ 96837 w 338138"/>
                <a:gd name="connsiteY151" fmla="*/ 55563 h 336550"/>
                <a:gd name="connsiteX152" fmla="*/ 102394 w 338138"/>
                <a:gd name="connsiteY152" fmla="*/ 49213 h 336550"/>
                <a:gd name="connsiteX153" fmla="*/ 78582 w 338138"/>
                <a:gd name="connsiteY153" fmla="*/ 49213 h 336550"/>
                <a:gd name="connsiteX154" fmla="*/ 84139 w 338138"/>
                <a:gd name="connsiteY154" fmla="*/ 55563 h 336550"/>
                <a:gd name="connsiteX155" fmla="*/ 78582 w 338138"/>
                <a:gd name="connsiteY155" fmla="*/ 61913 h 336550"/>
                <a:gd name="connsiteX156" fmla="*/ 73025 w 338138"/>
                <a:gd name="connsiteY156" fmla="*/ 55563 h 336550"/>
                <a:gd name="connsiteX157" fmla="*/ 78582 w 338138"/>
                <a:gd name="connsiteY157" fmla="*/ 49213 h 336550"/>
                <a:gd name="connsiteX158" fmla="*/ 56357 w 338138"/>
                <a:gd name="connsiteY158" fmla="*/ 49213 h 336550"/>
                <a:gd name="connsiteX159" fmla="*/ 61914 w 338138"/>
                <a:gd name="connsiteY159" fmla="*/ 55563 h 336550"/>
                <a:gd name="connsiteX160" fmla="*/ 56357 w 338138"/>
                <a:gd name="connsiteY160" fmla="*/ 61913 h 336550"/>
                <a:gd name="connsiteX161" fmla="*/ 50800 w 338138"/>
                <a:gd name="connsiteY161" fmla="*/ 55563 h 336550"/>
                <a:gd name="connsiteX162" fmla="*/ 56357 w 338138"/>
                <a:gd name="connsiteY162" fmla="*/ 49213 h 336550"/>
                <a:gd name="connsiteX163" fmla="*/ 315119 w 338138"/>
                <a:gd name="connsiteY163" fmla="*/ 39688 h 336550"/>
                <a:gd name="connsiteX164" fmla="*/ 320675 w 338138"/>
                <a:gd name="connsiteY164" fmla="*/ 44451 h 336550"/>
                <a:gd name="connsiteX165" fmla="*/ 315119 w 338138"/>
                <a:gd name="connsiteY165" fmla="*/ 49215 h 336550"/>
                <a:gd name="connsiteX166" fmla="*/ 309562 w 338138"/>
                <a:gd name="connsiteY166" fmla="*/ 44451 h 336550"/>
                <a:gd name="connsiteX167" fmla="*/ 315119 w 338138"/>
                <a:gd name="connsiteY167" fmla="*/ 39688 h 336550"/>
                <a:gd name="connsiteX168" fmla="*/ 292894 w 338138"/>
                <a:gd name="connsiteY168" fmla="*/ 39688 h 336550"/>
                <a:gd name="connsiteX169" fmla="*/ 298450 w 338138"/>
                <a:gd name="connsiteY169" fmla="*/ 44451 h 336550"/>
                <a:gd name="connsiteX170" fmla="*/ 292894 w 338138"/>
                <a:gd name="connsiteY170" fmla="*/ 49215 h 336550"/>
                <a:gd name="connsiteX171" fmla="*/ 287337 w 338138"/>
                <a:gd name="connsiteY171" fmla="*/ 44451 h 336550"/>
                <a:gd name="connsiteX172" fmla="*/ 292894 w 338138"/>
                <a:gd name="connsiteY172" fmla="*/ 39688 h 336550"/>
                <a:gd name="connsiteX173" fmla="*/ 225425 w 338138"/>
                <a:gd name="connsiteY173" fmla="*/ 39688 h 336550"/>
                <a:gd name="connsiteX174" fmla="*/ 231775 w 338138"/>
                <a:gd name="connsiteY174" fmla="*/ 44451 h 336550"/>
                <a:gd name="connsiteX175" fmla="*/ 225425 w 338138"/>
                <a:gd name="connsiteY175" fmla="*/ 49215 h 336550"/>
                <a:gd name="connsiteX176" fmla="*/ 219075 w 338138"/>
                <a:gd name="connsiteY176" fmla="*/ 44451 h 336550"/>
                <a:gd name="connsiteX177" fmla="*/ 225425 w 338138"/>
                <a:gd name="connsiteY177" fmla="*/ 39688 h 336550"/>
                <a:gd name="connsiteX178" fmla="*/ 202407 w 338138"/>
                <a:gd name="connsiteY178" fmla="*/ 39688 h 336550"/>
                <a:gd name="connsiteX179" fmla="*/ 207963 w 338138"/>
                <a:gd name="connsiteY179" fmla="*/ 44451 h 336550"/>
                <a:gd name="connsiteX180" fmla="*/ 202407 w 338138"/>
                <a:gd name="connsiteY180" fmla="*/ 49215 h 336550"/>
                <a:gd name="connsiteX181" fmla="*/ 196850 w 338138"/>
                <a:gd name="connsiteY181" fmla="*/ 44451 h 336550"/>
                <a:gd name="connsiteX182" fmla="*/ 202407 w 338138"/>
                <a:gd name="connsiteY182" fmla="*/ 39688 h 336550"/>
                <a:gd name="connsiteX183" fmla="*/ 135731 w 338138"/>
                <a:gd name="connsiteY183" fmla="*/ 39688 h 336550"/>
                <a:gd name="connsiteX184" fmla="*/ 141288 w 338138"/>
                <a:gd name="connsiteY184" fmla="*/ 44451 h 336550"/>
                <a:gd name="connsiteX185" fmla="*/ 135731 w 338138"/>
                <a:gd name="connsiteY185" fmla="*/ 49215 h 336550"/>
                <a:gd name="connsiteX186" fmla="*/ 130175 w 338138"/>
                <a:gd name="connsiteY186" fmla="*/ 44451 h 336550"/>
                <a:gd name="connsiteX187" fmla="*/ 135731 w 338138"/>
                <a:gd name="connsiteY187" fmla="*/ 39688 h 336550"/>
                <a:gd name="connsiteX188" fmla="*/ 113506 w 338138"/>
                <a:gd name="connsiteY188" fmla="*/ 39688 h 336550"/>
                <a:gd name="connsiteX189" fmla="*/ 119063 w 338138"/>
                <a:gd name="connsiteY189" fmla="*/ 44451 h 336550"/>
                <a:gd name="connsiteX190" fmla="*/ 113506 w 338138"/>
                <a:gd name="connsiteY190" fmla="*/ 49215 h 336550"/>
                <a:gd name="connsiteX191" fmla="*/ 107950 w 338138"/>
                <a:gd name="connsiteY191" fmla="*/ 44451 h 336550"/>
                <a:gd name="connsiteX192" fmla="*/ 113506 w 338138"/>
                <a:gd name="connsiteY192" fmla="*/ 39688 h 336550"/>
                <a:gd name="connsiteX193" fmla="*/ 45243 w 338138"/>
                <a:gd name="connsiteY193" fmla="*/ 39688 h 336550"/>
                <a:gd name="connsiteX194" fmla="*/ 50800 w 338138"/>
                <a:gd name="connsiteY194" fmla="*/ 44451 h 336550"/>
                <a:gd name="connsiteX195" fmla="*/ 45243 w 338138"/>
                <a:gd name="connsiteY195" fmla="*/ 49215 h 336550"/>
                <a:gd name="connsiteX196" fmla="*/ 39687 w 338138"/>
                <a:gd name="connsiteY196" fmla="*/ 44451 h 336550"/>
                <a:gd name="connsiteX197" fmla="*/ 45243 w 338138"/>
                <a:gd name="connsiteY197" fmla="*/ 39688 h 336550"/>
                <a:gd name="connsiteX198" fmla="*/ 23018 w 338138"/>
                <a:gd name="connsiteY198" fmla="*/ 39688 h 336550"/>
                <a:gd name="connsiteX199" fmla="*/ 28575 w 338138"/>
                <a:gd name="connsiteY199" fmla="*/ 44451 h 336550"/>
                <a:gd name="connsiteX200" fmla="*/ 23018 w 338138"/>
                <a:gd name="connsiteY200" fmla="*/ 49215 h 336550"/>
                <a:gd name="connsiteX201" fmla="*/ 17462 w 338138"/>
                <a:gd name="connsiteY201" fmla="*/ 44451 h 336550"/>
                <a:gd name="connsiteX202" fmla="*/ 23018 w 338138"/>
                <a:gd name="connsiteY202" fmla="*/ 39688 h 336550"/>
                <a:gd name="connsiteX203" fmla="*/ 304007 w 338138"/>
                <a:gd name="connsiteY203" fmla="*/ 26988 h 336550"/>
                <a:gd name="connsiteX204" fmla="*/ 309564 w 338138"/>
                <a:gd name="connsiteY204" fmla="*/ 33338 h 336550"/>
                <a:gd name="connsiteX205" fmla="*/ 304007 w 338138"/>
                <a:gd name="connsiteY205" fmla="*/ 39688 h 336550"/>
                <a:gd name="connsiteX206" fmla="*/ 298450 w 338138"/>
                <a:gd name="connsiteY206" fmla="*/ 33338 h 336550"/>
                <a:gd name="connsiteX207" fmla="*/ 304007 w 338138"/>
                <a:gd name="connsiteY207" fmla="*/ 26988 h 336550"/>
                <a:gd name="connsiteX208" fmla="*/ 281782 w 338138"/>
                <a:gd name="connsiteY208" fmla="*/ 26988 h 336550"/>
                <a:gd name="connsiteX209" fmla="*/ 287339 w 338138"/>
                <a:gd name="connsiteY209" fmla="*/ 33338 h 336550"/>
                <a:gd name="connsiteX210" fmla="*/ 281782 w 338138"/>
                <a:gd name="connsiteY210" fmla="*/ 39688 h 336550"/>
                <a:gd name="connsiteX211" fmla="*/ 276225 w 338138"/>
                <a:gd name="connsiteY211" fmla="*/ 33338 h 336550"/>
                <a:gd name="connsiteX212" fmla="*/ 281782 w 338138"/>
                <a:gd name="connsiteY212" fmla="*/ 26988 h 336550"/>
                <a:gd name="connsiteX213" fmla="*/ 236539 w 338138"/>
                <a:gd name="connsiteY213" fmla="*/ 26988 h 336550"/>
                <a:gd name="connsiteX214" fmla="*/ 241302 w 338138"/>
                <a:gd name="connsiteY214" fmla="*/ 33338 h 336550"/>
                <a:gd name="connsiteX215" fmla="*/ 236539 w 338138"/>
                <a:gd name="connsiteY215" fmla="*/ 39688 h 336550"/>
                <a:gd name="connsiteX216" fmla="*/ 231775 w 338138"/>
                <a:gd name="connsiteY216" fmla="*/ 33338 h 336550"/>
                <a:gd name="connsiteX217" fmla="*/ 236539 w 338138"/>
                <a:gd name="connsiteY217" fmla="*/ 26988 h 336550"/>
                <a:gd name="connsiteX218" fmla="*/ 213519 w 338138"/>
                <a:gd name="connsiteY218" fmla="*/ 26988 h 336550"/>
                <a:gd name="connsiteX219" fmla="*/ 219076 w 338138"/>
                <a:gd name="connsiteY219" fmla="*/ 33338 h 336550"/>
                <a:gd name="connsiteX220" fmla="*/ 213519 w 338138"/>
                <a:gd name="connsiteY220" fmla="*/ 39688 h 336550"/>
                <a:gd name="connsiteX221" fmla="*/ 207962 w 338138"/>
                <a:gd name="connsiteY221" fmla="*/ 33338 h 336550"/>
                <a:gd name="connsiteX222" fmla="*/ 213519 w 338138"/>
                <a:gd name="connsiteY222" fmla="*/ 26988 h 336550"/>
                <a:gd name="connsiteX223" fmla="*/ 191294 w 338138"/>
                <a:gd name="connsiteY223" fmla="*/ 26988 h 336550"/>
                <a:gd name="connsiteX224" fmla="*/ 196851 w 338138"/>
                <a:gd name="connsiteY224" fmla="*/ 33338 h 336550"/>
                <a:gd name="connsiteX225" fmla="*/ 191294 w 338138"/>
                <a:gd name="connsiteY225" fmla="*/ 39688 h 336550"/>
                <a:gd name="connsiteX226" fmla="*/ 185737 w 338138"/>
                <a:gd name="connsiteY226" fmla="*/ 33338 h 336550"/>
                <a:gd name="connsiteX227" fmla="*/ 191294 w 338138"/>
                <a:gd name="connsiteY227" fmla="*/ 26988 h 336550"/>
                <a:gd name="connsiteX228" fmla="*/ 146844 w 338138"/>
                <a:gd name="connsiteY228" fmla="*/ 26988 h 336550"/>
                <a:gd name="connsiteX229" fmla="*/ 152401 w 338138"/>
                <a:gd name="connsiteY229" fmla="*/ 33338 h 336550"/>
                <a:gd name="connsiteX230" fmla="*/ 146844 w 338138"/>
                <a:gd name="connsiteY230" fmla="*/ 39688 h 336550"/>
                <a:gd name="connsiteX231" fmla="*/ 141287 w 338138"/>
                <a:gd name="connsiteY231" fmla="*/ 33338 h 336550"/>
                <a:gd name="connsiteX232" fmla="*/ 146844 w 338138"/>
                <a:gd name="connsiteY232" fmla="*/ 26988 h 336550"/>
                <a:gd name="connsiteX233" fmla="*/ 124619 w 338138"/>
                <a:gd name="connsiteY233" fmla="*/ 26988 h 336550"/>
                <a:gd name="connsiteX234" fmla="*/ 130176 w 338138"/>
                <a:gd name="connsiteY234" fmla="*/ 33338 h 336550"/>
                <a:gd name="connsiteX235" fmla="*/ 124619 w 338138"/>
                <a:gd name="connsiteY235" fmla="*/ 39688 h 336550"/>
                <a:gd name="connsiteX236" fmla="*/ 119062 w 338138"/>
                <a:gd name="connsiteY236" fmla="*/ 33338 h 336550"/>
                <a:gd name="connsiteX237" fmla="*/ 124619 w 338138"/>
                <a:gd name="connsiteY237" fmla="*/ 26988 h 336550"/>
                <a:gd name="connsiteX238" fmla="*/ 102394 w 338138"/>
                <a:gd name="connsiteY238" fmla="*/ 26988 h 336550"/>
                <a:gd name="connsiteX239" fmla="*/ 107951 w 338138"/>
                <a:gd name="connsiteY239" fmla="*/ 33338 h 336550"/>
                <a:gd name="connsiteX240" fmla="*/ 102394 w 338138"/>
                <a:gd name="connsiteY240" fmla="*/ 39688 h 336550"/>
                <a:gd name="connsiteX241" fmla="*/ 96837 w 338138"/>
                <a:gd name="connsiteY241" fmla="*/ 33338 h 336550"/>
                <a:gd name="connsiteX242" fmla="*/ 102394 w 338138"/>
                <a:gd name="connsiteY242" fmla="*/ 26988 h 336550"/>
                <a:gd name="connsiteX243" fmla="*/ 56357 w 338138"/>
                <a:gd name="connsiteY243" fmla="*/ 26988 h 336550"/>
                <a:gd name="connsiteX244" fmla="*/ 61914 w 338138"/>
                <a:gd name="connsiteY244" fmla="*/ 33338 h 336550"/>
                <a:gd name="connsiteX245" fmla="*/ 56357 w 338138"/>
                <a:gd name="connsiteY245" fmla="*/ 39688 h 336550"/>
                <a:gd name="connsiteX246" fmla="*/ 50800 w 338138"/>
                <a:gd name="connsiteY246" fmla="*/ 33338 h 336550"/>
                <a:gd name="connsiteX247" fmla="*/ 56357 w 338138"/>
                <a:gd name="connsiteY247" fmla="*/ 26988 h 336550"/>
                <a:gd name="connsiteX248" fmla="*/ 34132 w 338138"/>
                <a:gd name="connsiteY248" fmla="*/ 26988 h 336550"/>
                <a:gd name="connsiteX249" fmla="*/ 39689 w 338138"/>
                <a:gd name="connsiteY249" fmla="*/ 33338 h 336550"/>
                <a:gd name="connsiteX250" fmla="*/ 34132 w 338138"/>
                <a:gd name="connsiteY250" fmla="*/ 39688 h 336550"/>
                <a:gd name="connsiteX251" fmla="*/ 28575 w 338138"/>
                <a:gd name="connsiteY251" fmla="*/ 33338 h 336550"/>
                <a:gd name="connsiteX252" fmla="*/ 34132 w 338138"/>
                <a:gd name="connsiteY252" fmla="*/ 26988 h 336550"/>
                <a:gd name="connsiteX253" fmla="*/ 315119 w 338138"/>
                <a:gd name="connsiteY253" fmla="*/ 17463 h 336550"/>
                <a:gd name="connsiteX254" fmla="*/ 320675 w 338138"/>
                <a:gd name="connsiteY254" fmla="*/ 22226 h 336550"/>
                <a:gd name="connsiteX255" fmla="*/ 315119 w 338138"/>
                <a:gd name="connsiteY255" fmla="*/ 26990 h 336550"/>
                <a:gd name="connsiteX256" fmla="*/ 309562 w 338138"/>
                <a:gd name="connsiteY256" fmla="*/ 22226 h 336550"/>
                <a:gd name="connsiteX257" fmla="*/ 315119 w 338138"/>
                <a:gd name="connsiteY257" fmla="*/ 17463 h 336550"/>
                <a:gd name="connsiteX258" fmla="*/ 292894 w 338138"/>
                <a:gd name="connsiteY258" fmla="*/ 17463 h 336550"/>
                <a:gd name="connsiteX259" fmla="*/ 298450 w 338138"/>
                <a:gd name="connsiteY259" fmla="*/ 22226 h 336550"/>
                <a:gd name="connsiteX260" fmla="*/ 292894 w 338138"/>
                <a:gd name="connsiteY260" fmla="*/ 26990 h 336550"/>
                <a:gd name="connsiteX261" fmla="*/ 287337 w 338138"/>
                <a:gd name="connsiteY261" fmla="*/ 22226 h 336550"/>
                <a:gd name="connsiteX262" fmla="*/ 292894 w 338138"/>
                <a:gd name="connsiteY262" fmla="*/ 17463 h 336550"/>
                <a:gd name="connsiteX263" fmla="*/ 225425 w 338138"/>
                <a:gd name="connsiteY263" fmla="*/ 17463 h 336550"/>
                <a:gd name="connsiteX264" fmla="*/ 231775 w 338138"/>
                <a:gd name="connsiteY264" fmla="*/ 22226 h 336550"/>
                <a:gd name="connsiteX265" fmla="*/ 225425 w 338138"/>
                <a:gd name="connsiteY265" fmla="*/ 26990 h 336550"/>
                <a:gd name="connsiteX266" fmla="*/ 219075 w 338138"/>
                <a:gd name="connsiteY266" fmla="*/ 22226 h 336550"/>
                <a:gd name="connsiteX267" fmla="*/ 225425 w 338138"/>
                <a:gd name="connsiteY267" fmla="*/ 17463 h 336550"/>
                <a:gd name="connsiteX268" fmla="*/ 202407 w 338138"/>
                <a:gd name="connsiteY268" fmla="*/ 17463 h 336550"/>
                <a:gd name="connsiteX269" fmla="*/ 207963 w 338138"/>
                <a:gd name="connsiteY269" fmla="*/ 22226 h 336550"/>
                <a:gd name="connsiteX270" fmla="*/ 202407 w 338138"/>
                <a:gd name="connsiteY270" fmla="*/ 26990 h 336550"/>
                <a:gd name="connsiteX271" fmla="*/ 196850 w 338138"/>
                <a:gd name="connsiteY271" fmla="*/ 22226 h 336550"/>
                <a:gd name="connsiteX272" fmla="*/ 202407 w 338138"/>
                <a:gd name="connsiteY272" fmla="*/ 17463 h 336550"/>
                <a:gd name="connsiteX273" fmla="*/ 135731 w 338138"/>
                <a:gd name="connsiteY273" fmla="*/ 17463 h 336550"/>
                <a:gd name="connsiteX274" fmla="*/ 141288 w 338138"/>
                <a:gd name="connsiteY274" fmla="*/ 22226 h 336550"/>
                <a:gd name="connsiteX275" fmla="*/ 135731 w 338138"/>
                <a:gd name="connsiteY275" fmla="*/ 26990 h 336550"/>
                <a:gd name="connsiteX276" fmla="*/ 130175 w 338138"/>
                <a:gd name="connsiteY276" fmla="*/ 22226 h 336550"/>
                <a:gd name="connsiteX277" fmla="*/ 135731 w 338138"/>
                <a:gd name="connsiteY277" fmla="*/ 17463 h 336550"/>
                <a:gd name="connsiteX278" fmla="*/ 113506 w 338138"/>
                <a:gd name="connsiteY278" fmla="*/ 17463 h 336550"/>
                <a:gd name="connsiteX279" fmla="*/ 119063 w 338138"/>
                <a:gd name="connsiteY279" fmla="*/ 22226 h 336550"/>
                <a:gd name="connsiteX280" fmla="*/ 113506 w 338138"/>
                <a:gd name="connsiteY280" fmla="*/ 26990 h 336550"/>
                <a:gd name="connsiteX281" fmla="*/ 107950 w 338138"/>
                <a:gd name="connsiteY281" fmla="*/ 22226 h 336550"/>
                <a:gd name="connsiteX282" fmla="*/ 113506 w 338138"/>
                <a:gd name="connsiteY282" fmla="*/ 17463 h 336550"/>
                <a:gd name="connsiteX283" fmla="*/ 45243 w 338138"/>
                <a:gd name="connsiteY283" fmla="*/ 17463 h 336550"/>
                <a:gd name="connsiteX284" fmla="*/ 50800 w 338138"/>
                <a:gd name="connsiteY284" fmla="*/ 22226 h 336550"/>
                <a:gd name="connsiteX285" fmla="*/ 45243 w 338138"/>
                <a:gd name="connsiteY285" fmla="*/ 26990 h 336550"/>
                <a:gd name="connsiteX286" fmla="*/ 39687 w 338138"/>
                <a:gd name="connsiteY286" fmla="*/ 22226 h 336550"/>
                <a:gd name="connsiteX287" fmla="*/ 45243 w 338138"/>
                <a:gd name="connsiteY287" fmla="*/ 17463 h 336550"/>
                <a:gd name="connsiteX288" fmla="*/ 23018 w 338138"/>
                <a:gd name="connsiteY288" fmla="*/ 17463 h 336550"/>
                <a:gd name="connsiteX289" fmla="*/ 28575 w 338138"/>
                <a:gd name="connsiteY289" fmla="*/ 22226 h 336550"/>
                <a:gd name="connsiteX290" fmla="*/ 23018 w 338138"/>
                <a:gd name="connsiteY290" fmla="*/ 26990 h 336550"/>
                <a:gd name="connsiteX291" fmla="*/ 17462 w 338138"/>
                <a:gd name="connsiteY291" fmla="*/ 22226 h 336550"/>
                <a:gd name="connsiteX292" fmla="*/ 23018 w 338138"/>
                <a:gd name="connsiteY292" fmla="*/ 17463 h 336550"/>
                <a:gd name="connsiteX293" fmla="*/ 17956 w 338138"/>
                <a:gd name="connsiteY293" fmla="*/ 11113 h 336550"/>
                <a:gd name="connsiteX294" fmla="*/ 12700 w 338138"/>
                <a:gd name="connsiteY294" fmla="*/ 16387 h 336550"/>
                <a:gd name="connsiteX295" fmla="*/ 12700 w 338138"/>
                <a:gd name="connsiteY295" fmla="*/ 26934 h 336550"/>
                <a:gd name="connsiteX296" fmla="*/ 17956 w 338138"/>
                <a:gd name="connsiteY296" fmla="*/ 33526 h 336550"/>
                <a:gd name="connsiteX297" fmla="*/ 12700 w 338138"/>
                <a:gd name="connsiteY297" fmla="*/ 38800 h 336550"/>
                <a:gd name="connsiteX298" fmla="*/ 12700 w 338138"/>
                <a:gd name="connsiteY298" fmla="*/ 88901 h 336550"/>
                <a:gd name="connsiteX299" fmla="*/ 62633 w 338138"/>
                <a:gd name="connsiteY299" fmla="*/ 88901 h 336550"/>
                <a:gd name="connsiteX300" fmla="*/ 67889 w 338138"/>
                <a:gd name="connsiteY300" fmla="*/ 83627 h 336550"/>
                <a:gd name="connsiteX301" fmla="*/ 73145 w 338138"/>
                <a:gd name="connsiteY301" fmla="*/ 88901 h 336550"/>
                <a:gd name="connsiteX302" fmla="*/ 84971 w 338138"/>
                <a:gd name="connsiteY302" fmla="*/ 88901 h 336550"/>
                <a:gd name="connsiteX303" fmla="*/ 90227 w 338138"/>
                <a:gd name="connsiteY303" fmla="*/ 83627 h 336550"/>
                <a:gd name="connsiteX304" fmla="*/ 96797 w 338138"/>
                <a:gd name="connsiteY304" fmla="*/ 88901 h 336550"/>
                <a:gd name="connsiteX305" fmla="*/ 151987 w 338138"/>
                <a:gd name="connsiteY305" fmla="*/ 88901 h 336550"/>
                <a:gd name="connsiteX306" fmla="*/ 157243 w 338138"/>
                <a:gd name="connsiteY306" fmla="*/ 83627 h 336550"/>
                <a:gd name="connsiteX307" fmla="*/ 163813 w 338138"/>
                <a:gd name="connsiteY307" fmla="*/ 88901 h 336550"/>
                <a:gd name="connsiteX308" fmla="*/ 174325 w 338138"/>
                <a:gd name="connsiteY308" fmla="*/ 88901 h 336550"/>
                <a:gd name="connsiteX309" fmla="*/ 180895 w 338138"/>
                <a:gd name="connsiteY309" fmla="*/ 83627 h 336550"/>
                <a:gd name="connsiteX310" fmla="*/ 186151 w 338138"/>
                <a:gd name="connsiteY310" fmla="*/ 88901 h 336550"/>
                <a:gd name="connsiteX311" fmla="*/ 241341 w 338138"/>
                <a:gd name="connsiteY311" fmla="*/ 88901 h 336550"/>
                <a:gd name="connsiteX312" fmla="*/ 247911 w 338138"/>
                <a:gd name="connsiteY312" fmla="*/ 83627 h 336550"/>
                <a:gd name="connsiteX313" fmla="*/ 253167 w 338138"/>
                <a:gd name="connsiteY313" fmla="*/ 88901 h 336550"/>
                <a:gd name="connsiteX314" fmla="*/ 264993 w 338138"/>
                <a:gd name="connsiteY314" fmla="*/ 88901 h 336550"/>
                <a:gd name="connsiteX315" fmla="*/ 270249 w 338138"/>
                <a:gd name="connsiteY315" fmla="*/ 83627 h 336550"/>
                <a:gd name="connsiteX316" fmla="*/ 275505 w 338138"/>
                <a:gd name="connsiteY316" fmla="*/ 88901 h 336550"/>
                <a:gd name="connsiteX317" fmla="*/ 325438 w 338138"/>
                <a:gd name="connsiteY317" fmla="*/ 88901 h 336550"/>
                <a:gd name="connsiteX318" fmla="*/ 325438 w 338138"/>
                <a:gd name="connsiteY318" fmla="*/ 38800 h 336550"/>
                <a:gd name="connsiteX319" fmla="*/ 320182 w 338138"/>
                <a:gd name="connsiteY319" fmla="*/ 33526 h 336550"/>
                <a:gd name="connsiteX320" fmla="*/ 325438 w 338138"/>
                <a:gd name="connsiteY320" fmla="*/ 26934 h 336550"/>
                <a:gd name="connsiteX321" fmla="*/ 325438 w 338138"/>
                <a:gd name="connsiteY321" fmla="*/ 16387 h 336550"/>
                <a:gd name="connsiteX322" fmla="*/ 320182 w 338138"/>
                <a:gd name="connsiteY322" fmla="*/ 11113 h 336550"/>
                <a:gd name="connsiteX323" fmla="*/ 309670 w 338138"/>
                <a:gd name="connsiteY323" fmla="*/ 11113 h 336550"/>
                <a:gd name="connsiteX324" fmla="*/ 303100 w 338138"/>
                <a:gd name="connsiteY324" fmla="*/ 16387 h 336550"/>
                <a:gd name="connsiteX325" fmla="*/ 297844 w 338138"/>
                <a:gd name="connsiteY325" fmla="*/ 11113 h 336550"/>
                <a:gd name="connsiteX326" fmla="*/ 287331 w 338138"/>
                <a:gd name="connsiteY326" fmla="*/ 11113 h 336550"/>
                <a:gd name="connsiteX327" fmla="*/ 280761 w 338138"/>
                <a:gd name="connsiteY327" fmla="*/ 16387 h 336550"/>
                <a:gd name="connsiteX328" fmla="*/ 275505 w 338138"/>
                <a:gd name="connsiteY328" fmla="*/ 11113 h 336550"/>
                <a:gd name="connsiteX329" fmla="*/ 241341 w 338138"/>
                <a:gd name="connsiteY329" fmla="*/ 11113 h 336550"/>
                <a:gd name="connsiteX330" fmla="*/ 236084 w 338138"/>
                <a:gd name="connsiteY330" fmla="*/ 16387 h 336550"/>
                <a:gd name="connsiteX331" fmla="*/ 230828 w 338138"/>
                <a:gd name="connsiteY331" fmla="*/ 11113 h 336550"/>
                <a:gd name="connsiteX332" fmla="*/ 219002 w 338138"/>
                <a:gd name="connsiteY332" fmla="*/ 11113 h 336550"/>
                <a:gd name="connsiteX333" fmla="*/ 213746 w 338138"/>
                <a:gd name="connsiteY333" fmla="*/ 16387 h 336550"/>
                <a:gd name="connsiteX334" fmla="*/ 208490 w 338138"/>
                <a:gd name="connsiteY334" fmla="*/ 11113 h 336550"/>
                <a:gd name="connsiteX335" fmla="*/ 196664 w 338138"/>
                <a:gd name="connsiteY335" fmla="*/ 11113 h 336550"/>
                <a:gd name="connsiteX336" fmla="*/ 191408 w 338138"/>
                <a:gd name="connsiteY336" fmla="*/ 16387 h 336550"/>
                <a:gd name="connsiteX337" fmla="*/ 186151 w 338138"/>
                <a:gd name="connsiteY337" fmla="*/ 11113 h 336550"/>
                <a:gd name="connsiteX338" fmla="*/ 151987 w 338138"/>
                <a:gd name="connsiteY338" fmla="*/ 11113 h 336550"/>
                <a:gd name="connsiteX339" fmla="*/ 146730 w 338138"/>
                <a:gd name="connsiteY339" fmla="*/ 16387 h 336550"/>
                <a:gd name="connsiteX340" fmla="*/ 141474 w 338138"/>
                <a:gd name="connsiteY340" fmla="*/ 11113 h 336550"/>
                <a:gd name="connsiteX341" fmla="*/ 129648 w 338138"/>
                <a:gd name="connsiteY341" fmla="*/ 11113 h 336550"/>
                <a:gd name="connsiteX342" fmla="*/ 124392 w 338138"/>
                <a:gd name="connsiteY342" fmla="*/ 16387 h 336550"/>
                <a:gd name="connsiteX343" fmla="*/ 119136 w 338138"/>
                <a:gd name="connsiteY343" fmla="*/ 11113 h 336550"/>
                <a:gd name="connsiteX344" fmla="*/ 107310 w 338138"/>
                <a:gd name="connsiteY344" fmla="*/ 11113 h 336550"/>
                <a:gd name="connsiteX345" fmla="*/ 102054 w 338138"/>
                <a:gd name="connsiteY345" fmla="*/ 16387 h 336550"/>
                <a:gd name="connsiteX346" fmla="*/ 96797 w 338138"/>
                <a:gd name="connsiteY346" fmla="*/ 11113 h 336550"/>
                <a:gd name="connsiteX347" fmla="*/ 62633 w 338138"/>
                <a:gd name="connsiteY347" fmla="*/ 11113 h 336550"/>
                <a:gd name="connsiteX348" fmla="*/ 57377 w 338138"/>
                <a:gd name="connsiteY348" fmla="*/ 16387 h 336550"/>
                <a:gd name="connsiteX349" fmla="*/ 50807 w 338138"/>
                <a:gd name="connsiteY349" fmla="*/ 11113 h 336550"/>
                <a:gd name="connsiteX350" fmla="*/ 40294 w 338138"/>
                <a:gd name="connsiteY350" fmla="*/ 11113 h 336550"/>
                <a:gd name="connsiteX351" fmla="*/ 35038 w 338138"/>
                <a:gd name="connsiteY351" fmla="*/ 16387 h 336550"/>
                <a:gd name="connsiteX352" fmla="*/ 28468 w 338138"/>
                <a:gd name="connsiteY352" fmla="*/ 11113 h 336550"/>
                <a:gd name="connsiteX353" fmla="*/ 17956 w 338138"/>
                <a:gd name="connsiteY353" fmla="*/ 11113 h 336550"/>
                <a:gd name="connsiteX354" fmla="*/ 0 w 338138"/>
                <a:gd name="connsiteY354" fmla="*/ 0 h 336550"/>
                <a:gd name="connsiteX355" fmla="*/ 338138 w 338138"/>
                <a:gd name="connsiteY355" fmla="*/ 0 h 336550"/>
                <a:gd name="connsiteX356" fmla="*/ 338138 w 338138"/>
                <a:gd name="connsiteY356" fmla="*/ 101600 h 336550"/>
                <a:gd name="connsiteX357" fmla="*/ 309563 w 338138"/>
                <a:gd name="connsiteY357" fmla="*/ 101600 h 336550"/>
                <a:gd name="connsiteX358" fmla="*/ 309563 w 338138"/>
                <a:gd name="connsiteY358" fmla="*/ 279400 h 336550"/>
                <a:gd name="connsiteX359" fmla="*/ 298451 w 338138"/>
                <a:gd name="connsiteY359" fmla="*/ 279400 h 336550"/>
                <a:gd name="connsiteX360" fmla="*/ 298451 w 338138"/>
                <a:gd name="connsiteY360" fmla="*/ 101600 h 336550"/>
                <a:gd name="connsiteX361" fmla="*/ 34925 w 338138"/>
                <a:gd name="connsiteY361" fmla="*/ 101600 h 336550"/>
                <a:gd name="connsiteX362" fmla="*/ 34925 w 338138"/>
                <a:gd name="connsiteY362" fmla="*/ 279400 h 336550"/>
                <a:gd name="connsiteX363" fmla="*/ 22225 w 338138"/>
                <a:gd name="connsiteY363" fmla="*/ 279400 h 336550"/>
                <a:gd name="connsiteX364" fmla="*/ 22225 w 338138"/>
                <a:gd name="connsiteY364" fmla="*/ 101600 h 336550"/>
                <a:gd name="connsiteX365" fmla="*/ 0 w 338138"/>
                <a:gd name="connsiteY365" fmla="*/ 10160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338138" h="336550">
                  <a:moveTo>
                    <a:pt x="169069" y="292100"/>
                  </a:moveTo>
                  <a:cubicBezTo>
                    <a:pt x="171847" y="292100"/>
                    <a:pt x="174625" y="294670"/>
                    <a:pt x="174625" y="297241"/>
                  </a:cubicBezTo>
                  <a:cubicBezTo>
                    <a:pt x="174625" y="297241"/>
                    <a:pt x="174625" y="297241"/>
                    <a:pt x="174625" y="313948"/>
                  </a:cubicBezTo>
                  <a:cubicBezTo>
                    <a:pt x="174625" y="316518"/>
                    <a:pt x="171847" y="319088"/>
                    <a:pt x="169069" y="319088"/>
                  </a:cubicBezTo>
                  <a:cubicBezTo>
                    <a:pt x="166290" y="319088"/>
                    <a:pt x="163512" y="316518"/>
                    <a:pt x="163512" y="313948"/>
                  </a:cubicBezTo>
                  <a:cubicBezTo>
                    <a:pt x="163512" y="313948"/>
                    <a:pt x="163512" y="313948"/>
                    <a:pt x="163512" y="297241"/>
                  </a:cubicBezTo>
                  <a:cubicBezTo>
                    <a:pt x="163512" y="294670"/>
                    <a:pt x="166290" y="292100"/>
                    <a:pt x="169069" y="292100"/>
                  </a:cubicBezTo>
                  <a:close/>
                  <a:moveTo>
                    <a:pt x="169069" y="252413"/>
                  </a:moveTo>
                  <a:cubicBezTo>
                    <a:pt x="171847" y="252413"/>
                    <a:pt x="174625" y="254983"/>
                    <a:pt x="174625" y="257554"/>
                  </a:cubicBezTo>
                  <a:cubicBezTo>
                    <a:pt x="174625" y="257554"/>
                    <a:pt x="174625" y="257554"/>
                    <a:pt x="174625" y="274261"/>
                  </a:cubicBezTo>
                  <a:cubicBezTo>
                    <a:pt x="174625" y="276831"/>
                    <a:pt x="171847" y="279401"/>
                    <a:pt x="169069" y="279401"/>
                  </a:cubicBezTo>
                  <a:cubicBezTo>
                    <a:pt x="166290" y="279401"/>
                    <a:pt x="163512" y="276831"/>
                    <a:pt x="163512" y="274261"/>
                  </a:cubicBezTo>
                  <a:cubicBezTo>
                    <a:pt x="163512" y="274261"/>
                    <a:pt x="163512" y="274261"/>
                    <a:pt x="163512" y="257554"/>
                  </a:cubicBezTo>
                  <a:cubicBezTo>
                    <a:pt x="163512" y="254983"/>
                    <a:pt x="166290" y="252413"/>
                    <a:pt x="169069" y="252413"/>
                  </a:cubicBezTo>
                  <a:close/>
                  <a:moveTo>
                    <a:pt x="169069" y="219075"/>
                  </a:moveTo>
                  <a:cubicBezTo>
                    <a:pt x="171847" y="219075"/>
                    <a:pt x="174625" y="221690"/>
                    <a:pt x="174625" y="225612"/>
                  </a:cubicBezTo>
                  <a:cubicBezTo>
                    <a:pt x="174625" y="225612"/>
                    <a:pt x="174625" y="225612"/>
                    <a:pt x="174625" y="236071"/>
                  </a:cubicBezTo>
                  <a:cubicBezTo>
                    <a:pt x="174625" y="239993"/>
                    <a:pt x="171847" y="241300"/>
                    <a:pt x="169069" y="241300"/>
                  </a:cubicBezTo>
                  <a:cubicBezTo>
                    <a:pt x="166290" y="241300"/>
                    <a:pt x="163512" y="239993"/>
                    <a:pt x="163512" y="236071"/>
                  </a:cubicBezTo>
                  <a:cubicBezTo>
                    <a:pt x="163512" y="236071"/>
                    <a:pt x="163512" y="236071"/>
                    <a:pt x="163512" y="225612"/>
                  </a:cubicBezTo>
                  <a:cubicBezTo>
                    <a:pt x="163512" y="221690"/>
                    <a:pt x="166290" y="219075"/>
                    <a:pt x="169069" y="219075"/>
                  </a:cubicBezTo>
                  <a:close/>
                  <a:moveTo>
                    <a:pt x="169069" y="190500"/>
                  </a:moveTo>
                  <a:cubicBezTo>
                    <a:pt x="171847" y="190500"/>
                    <a:pt x="174625" y="193115"/>
                    <a:pt x="174625" y="195730"/>
                  </a:cubicBezTo>
                  <a:cubicBezTo>
                    <a:pt x="174625" y="195730"/>
                    <a:pt x="174625" y="195730"/>
                    <a:pt x="174625" y="207496"/>
                  </a:cubicBezTo>
                  <a:cubicBezTo>
                    <a:pt x="174625" y="210110"/>
                    <a:pt x="171847" y="212725"/>
                    <a:pt x="169069" y="212725"/>
                  </a:cubicBezTo>
                  <a:cubicBezTo>
                    <a:pt x="166290" y="212725"/>
                    <a:pt x="163512" y="210110"/>
                    <a:pt x="163512" y="207496"/>
                  </a:cubicBezTo>
                  <a:cubicBezTo>
                    <a:pt x="163512" y="207496"/>
                    <a:pt x="163512" y="207496"/>
                    <a:pt x="163512" y="195730"/>
                  </a:cubicBezTo>
                  <a:cubicBezTo>
                    <a:pt x="163512" y="193115"/>
                    <a:pt x="166290" y="190500"/>
                    <a:pt x="169069" y="190500"/>
                  </a:cubicBezTo>
                  <a:close/>
                  <a:moveTo>
                    <a:pt x="169069" y="163513"/>
                  </a:moveTo>
                  <a:cubicBezTo>
                    <a:pt x="171847" y="163513"/>
                    <a:pt x="174625" y="166128"/>
                    <a:pt x="174625" y="168743"/>
                  </a:cubicBezTo>
                  <a:cubicBezTo>
                    <a:pt x="174625" y="168743"/>
                    <a:pt x="174625" y="168743"/>
                    <a:pt x="174625" y="180509"/>
                  </a:cubicBezTo>
                  <a:cubicBezTo>
                    <a:pt x="174625" y="183123"/>
                    <a:pt x="171847" y="185738"/>
                    <a:pt x="169069" y="185738"/>
                  </a:cubicBezTo>
                  <a:cubicBezTo>
                    <a:pt x="166290" y="185738"/>
                    <a:pt x="163512" y="183123"/>
                    <a:pt x="163512" y="180509"/>
                  </a:cubicBezTo>
                  <a:cubicBezTo>
                    <a:pt x="163512" y="180509"/>
                    <a:pt x="163512" y="180509"/>
                    <a:pt x="163512" y="168743"/>
                  </a:cubicBezTo>
                  <a:cubicBezTo>
                    <a:pt x="163512" y="166128"/>
                    <a:pt x="166290" y="163513"/>
                    <a:pt x="169069" y="163513"/>
                  </a:cubicBezTo>
                  <a:close/>
                  <a:moveTo>
                    <a:pt x="111125" y="157163"/>
                  </a:moveTo>
                  <a:lnTo>
                    <a:pt x="47625" y="325438"/>
                  </a:lnTo>
                  <a:lnTo>
                    <a:pt x="290513" y="325438"/>
                  </a:lnTo>
                  <a:lnTo>
                    <a:pt x="227013" y="157163"/>
                  </a:lnTo>
                  <a:close/>
                  <a:moveTo>
                    <a:pt x="103188" y="146050"/>
                  </a:moveTo>
                  <a:lnTo>
                    <a:pt x="234951" y="146050"/>
                  </a:lnTo>
                  <a:lnTo>
                    <a:pt x="306388" y="336550"/>
                  </a:lnTo>
                  <a:lnTo>
                    <a:pt x="31750" y="336550"/>
                  </a:lnTo>
                  <a:close/>
                  <a:moveTo>
                    <a:pt x="281782" y="71438"/>
                  </a:moveTo>
                  <a:cubicBezTo>
                    <a:pt x="284851" y="71438"/>
                    <a:pt x="287339" y="74281"/>
                    <a:pt x="287339" y="77788"/>
                  </a:cubicBezTo>
                  <a:cubicBezTo>
                    <a:pt x="287339" y="81295"/>
                    <a:pt x="284851" y="84138"/>
                    <a:pt x="281782" y="84138"/>
                  </a:cubicBezTo>
                  <a:cubicBezTo>
                    <a:pt x="278713" y="84138"/>
                    <a:pt x="276225" y="81295"/>
                    <a:pt x="276225" y="77788"/>
                  </a:cubicBezTo>
                  <a:cubicBezTo>
                    <a:pt x="276225" y="74281"/>
                    <a:pt x="278713" y="71438"/>
                    <a:pt x="281782" y="71438"/>
                  </a:cubicBezTo>
                  <a:close/>
                  <a:moveTo>
                    <a:pt x="259557" y="71438"/>
                  </a:moveTo>
                  <a:cubicBezTo>
                    <a:pt x="262626" y="71438"/>
                    <a:pt x="265114" y="74281"/>
                    <a:pt x="265114" y="77788"/>
                  </a:cubicBezTo>
                  <a:cubicBezTo>
                    <a:pt x="265114" y="81295"/>
                    <a:pt x="262626" y="84138"/>
                    <a:pt x="259557" y="84138"/>
                  </a:cubicBezTo>
                  <a:cubicBezTo>
                    <a:pt x="256488" y="84138"/>
                    <a:pt x="254000" y="81295"/>
                    <a:pt x="254000" y="77788"/>
                  </a:cubicBezTo>
                  <a:cubicBezTo>
                    <a:pt x="254000" y="74281"/>
                    <a:pt x="256488" y="71438"/>
                    <a:pt x="259557" y="71438"/>
                  </a:cubicBezTo>
                  <a:close/>
                  <a:moveTo>
                    <a:pt x="236539" y="71438"/>
                  </a:moveTo>
                  <a:cubicBezTo>
                    <a:pt x="239169" y="71438"/>
                    <a:pt x="241302" y="74281"/>
                    <a:pt x="241302" y="77788"/>
                  </a:cubicBezTo>
                  <a:cubicBezTo>
                    <a:pt x="241302" y="81294"/>
                    <a:pt x="239169" y="84138"/>
                    <a:pt x="236539" y="84138"/>
                  </a:cubicBezTo>
                  <a:cubicBezTo>
                    <a:pt x="233908" y="84138"/>
                    <a:pt x="231775" y="81294"/>
                    <a:pt x="231775" y="77788"/>
                  </a:cubicBezTo>
                  <a:cubicBezTo>
                    <a:pt x="231775" y="74281"/>
                    <a:pt x="233908" y="71438"/>
                    <a:pt x="236539" y="71438"/>
                  </a:cubicBezTo>
                  <a:close/>
                  <a:moveTo>
                    <a:pt x="191294" y="71438"/>
                  </a:moveTo>
                  <a:cubicBezTo>
                    <a:pt x="194363" y="71438"/>
                    <a:pt x="196851" y="74281"/>
                    <a:pt x="196851" y="77788"/>
                  </a:cubicBezTo>
                  <a:cubicBezTo>
                    <a:pt x="196851" y="81295"/>
                    <a:pt x="194363" y="84138"/>
                    <a:pt x="191294" y="84138"/>
                  </a:cubicBezTo>
                  <a:cubicBezTo>
                    <a:pt x="188225" y="84138"/>
                    <a:pt x="185737" y="81295"/>
                    <a:pt x="185737" y="77788"/>
                  </a:cubicBezTo>
                  <a:cubicBezTo>
                    <a:pt x="185737" y="74281"/>
                    <a:pt x="188225" y="71438"/>
                    <a:pt x="191294" y="71438"/>
                  </a:cubicBezTo>
                  <a:close/>
                  <a:moveTo>
                    <a:pt x="169069" y="71438"/>
                  </a:moveTo>
                  <a:cubicBezTo>
                    <a:pt x="172138" y="71438"/>
                    <a:pt x="174626" y="74281"/>
                    <a:pt x="174626" y="77788"/>
                  </a:cubicBezTo>
                  <a:cubicBezTo>
                    <a:pt x="174626" y="81295"/>
                    <a:pt x="172138" y="84138"/>
                    <a:pt x="169069" y="84138"/>
                  </a:cubicBezTo>
                  <a:cubicBezTo>
                    <a:pt x="166000" y="84138"/>
                    <a:pt x="163512" y="81295"/>
                    <a:pt x="163512" y="77788"/>
                  </a:cubicBezTo>
                  <a:cubicBezTo>
                    <a:pt x="163512" y="74281"/>
                    <a:pt x="166000" y="71438"/>
                    <a:pt x="169069" y="71438"/>
                  </a:cubicBezTo>
                  <a:close/>
                  <a:moveTo>
                    <a:pt x="146844" y="71438"/>
                  </a:moveTo>
                  <a:cubicBezTo>
                    <a:pt x="149913" y="71438"/>
                    <a:pt x="152401" y="74281"/>
                    <a:pt x="152401" y="77788"/>
                  </a:cubicBezTo>
                  <a:cubicBezTo>
                    <a:pt x="152401" y="81295"/>
                    <a:pt x="149913" y="84138"/>
                    <a:pt x="146844" y="84138"/>
                  </a:cubicBezTo>
                  <a:cubicBezTo>
                    <a:pt x="143775" y="84138"/>
                    <a:pt x="141287" y="81295"/>
                    <a:pt x="141287" y="77788"/>
                  </a:cubicBezTo>
                  <a:cubicBezTo>
                    <a:pt x="141287" y="74281"/>
                    <a:pt x="143775" y="71438"/>
                    <a:pt x="146844" y="71438"/>
                  </a:cubicBezTo>
                  <a:close/>
                  <a:moveTo>
                    <a:pt x="102394" y="71438"/>
                  </a:moveTo>
                  <a:cubicBezTo>
                    <a:pt x="105463" y="71438"/>
                    <a:pt x="107951" y="74281"/>
                    <a:pt x="107951" y="77788"/>
                  </a:cubicBezTo>
                  <a:cubicBezTo>
                    <a:pt x="107951" y="81295"/>
                    <a:pt x="105463" y="84138"/>
                    <a:pt x="102394" y="84138"/>
                  </a:cubicBezTo>
                  <a:cubicBezTo>
                    <a:pt x="99325" y="84138"/>
                    <a:pt x="96837" y="81295"/>
                    <a:pt x="96837" y="77788"/>
                  </a:cubicBezTo>
                  <a:cubicBezTo>
                    <a:pt x="96837" y="74281"/>
                    <a:pt x="99325" y="71438"/>
                    <a:pt x="102394" y="71438"/>
                  </a:cubicBezTo>
                  <a:close/>
                  <a:moveTo>
                    <a:pt x="78582" y="71438"/>
                  </a:moveTo>
                  <a:cubicBezTo>
                    <a:pt x="81651" y="71438"/>
                    <a:pt x="84139" y="74281"/>
                    <a:pt x="84139" y="77788"/>
                  </a:cubicBezTo>
                  <a:cubicBezTo>
                    <a:pt x="84139" y="81295"/>
                    <a:pt x="81651" y="84138"/>
                    <a:pt x="78582" y="84138"/>
                  </a:cubicBezTo>
                  <a:cubicBezTo>
                    <a:pt x="75513" y="84138"/>
                    <a:pt x="73025" y="81295"/>
                    <a:pt x="73025" y="77788"/>
                  </a:cubicBezTo>
                  <a:cubicBezTo>
                    <a:pt x="73025" y="74281"/>
                    <a:pt x="75513" y="71438"/>
                    <a:pt x="78582" y="71438"/>
                  </a:cubicBezTo>
                  <a:close/>
                  <a:moveTo>
                    <a:pt x="56357" y="71438"/>
                  </a:moveTo>
                  <a:cubicBezTo>
                    <a:pt x="59426" y="71438"/>
                    <a:pt x="61914" y="74281"/>
                    <a:pt x="61914" y="77788"/>
                  </a:cubicBezTo>
                  <a:cubicBezTo>
                    <a:pt x="61914" y="81295"/>
                    <a:pt x="59426" y="84138"/>
                    <a:pt x="56357" y="84138"/>
                  </a:cubicBezTo>
                  <a:cubicBezTo>
                    <a:pt x="53288" y="84138"/>
                    <a:pt x="50800" y="81295"/>
                    <a:pt x="50800" y="77788"/>
                  </a:cubicBezTo>
                  <a:cubicBezTo>
                    <a:pt x="50800" y="74281"/>
                    <a:pt x="53288" y="71438"/>
                    <a:pt x="56357" y="71438"/>
                  </a:cubicBezTo>
                  <a:close/>
                  <a:moveTo>
                    <a:pt x="270669" y="61913"/>
                  </a:moveTo>
                  <a:cubicBezTo>
                    <a:pt x="273737" y="61913"/>
                    <a:pt x="276225" y="64046"/>
                    <a:pt x="276225" y="66676"/>
                  </a:cubicBezTo>
                  <a:cubicBezTo>
                    <a:pt x="276225" y="69307"/>
                    <a:pt x="273737" y="71440"/>
                    <a:pt x="270669" y="71440"/>
                  </a:cubicBezTo>
                  <a:cubicBezTo>
                    <a:pt x="267600" y="71440"/>
                    <a:pt x="265112" y="69307"/>
                    <a:pt x="265112" y="66676"/>
                  </a:cubicBezTo>
                  <a:cubicBezTo>
                    <a:pt x="265112" y="64046"/>
                    <a:pt x="267600" y="61913"/>
                    <a:pt x="270669" y="61913"/>
                  </a:cubicBezTo>
                  <a:close/>
                  <a:moveTo>
                    <a:pt x="247650" y="61913"/>
                  </a:moveTo>
                  <a:cubicBezTo>
                    <a:pt x="251157" y="61913"/>
                    <a:pt x="254000" y="64046"/>
                    <a:pt x="254000" y="66676"/>
                  </a:cubicBezTo>
                  <a:cubicBezTo>
                    <a:pt x="254000" y="69307"/>
                    <a:pt x="251157" y="71440"/>
                    <a:pt x="247650" y="71440"/>
                  </a:cubicBezTo>
                  <a:cubicBezTo>
                    <a:pt x="244144" y="71440"/>
                    <a:pt x="241300" y="69307"/>
                    <a:pt x="241300" y="66676"/>
                  </a:cubicBezTo>
                  <a:cubicBezTo>
                    <a:pt x="241300" y="64046"/>
                    <a:pt x="244144" y="61913"/>
                    <a:pt x="247650" y="61913"/>
                  </a:cubicBezTo>
                  <a:close/>
                  <a:moveTo>
                    <a:pt x="180182" y="61913"/>
                  </a:moveTo>
                  <a:cubicBezTo>
                    <a:pt x="183250" y="61913"/>
                    <a:pt x="185738" y="64046"/>
                    <a:pt x="185738" y="66676"/>
                  </a:cubicBezTo>
                  <a:cubicBezTo>
                    <a:pt x="185738" y="69307"/>
                    <a:pt x="183250" y="71440"/>
                    <a:pt x="180182" y="71440"/>
                  </a:cubicBezTo>
                  <a:cubicBezTo>
                    <a:pt x="177113" y="71440"/>
                    <a:pt x="174625" y="69307"/>
                    <a:pt x="174625" y="66676"/>
                  </a:cubicBezTo>
                  <a:cubicBezTo>
                    <a:pt x="174625" y="64046"/>
                    <a:pt x="177113" y="61913"/>
                    <a:pt x="180182" y="61913"/>
                  </a:cubicBezTo>
                  <a:close/>
                  <a:moveTo>
                    <a:pt x="157956" y="61913"/>
                  </a:moveTo>
                  <a:cubicBezTo>
                    <a:pt x="161025" y="61913"/>
                    <a:pt x="163513" y="64046"/>
                    <a:pt x="163513" y="66676"/>
                  </a:cubicBezTo>
                  <a:cubicBezTo>
                    <a:pt x="163513" y="69307"/>
                    <a:pt x="161025" y="71440"/>
                    <a:pt x="157956" y="71440"/>
                  </a:cubicBezTo>
                  <a:cubicBezTo>
                    <a:pt x="154888" y="71440"/>
                    <a:pt x="152400" y="69307"/>
                    <a:pt x="152400" y="66676"/>
                  </a:cubicBezTo>
                  <a:cubicBezTo>
                    <a:pt x="152400" y="64046"/>
                    <a:pt x="154888" y="61913"/>
                    <a:pt x="157956" y="61913"/>
                  </a:cubicBezTo>
                  <a:close/>
                  <a:moveTo>
                    <a:pt x="90487" y="61913"/>
                  </a:moveTo>
                  <a:cubicBezTo>
                    <a:pt x="93993" y="61913"/>
                    <a:pt x="96837" y="64046"/>
                    <a:pt x="96837" y="66676"/>
                  </a:cubicBezTo>
                  <a:cubicBezTo>
                    <a:pt x="96837" y="69307"/>
                    <a:pt x="93993" y="71440"/>
                    <a:pt x="90487" y="71440"/>
                  </a:cubicBezTo>
                  <a:cubicBezTo>
                    <a:pt x="86980" y="71440"/>
                    <a:pt x="84137" y="69307"/>
                    <a:pt x="84137" y="66676"/>
                  </a:cubicBezTo>
                  <a:cubicBezTo>
                    <a:pt x="84137" y="64046"/>
                    <a:pt x="86980" y="61913"/>
                    <a:pt x="90487" y="61913"/>
                  </a:cubicBezTo>
                  <a:close/>
                  <a:moveTo>
                    <a:pt x="67468" y="61913"/>
                  </a:moveTo>
                  <a:cubicBezTo>
                    <a:pt x="70537" y="61913"/>
                    <a:pt x="73025" y="64046"/>
                    <a:pt x="73025" y="66676"/>
                  </a:cubicBezTo>
                  <a:cubicBezTo>
                    <a:pt x="73025" y="69307"/>
                    <a:pt x="70537" y="71440"/>
                    <a:pt x="67468" y="71440"/>
                  </a:cubicBezTo>
                  <a:cubicBezTo>
                    <a:pt x="64400" y="71440"/>
                    <a:pt x="61912" y="69307"/>
                    <a:pt x="61912" y="66676"/>
                  </a:cubicBezTo>
                  <a:cubicBezTo>
                    <a:pt x="61912" y="64046"/>
                    <a:pt x="64400" y="61913"/>
                    <a:pt x="67468" y="61913"/>
                  </a:cubicBezTo>
                  <a:close/>
                  <a:moveTo>
                    <a:pt x="281782" y="49213"/>
                  </a:moveTo>
                  <a:cubicBezTo>
                    <a:pt x="284851" y="49213"/>
                    <a:pt x="287339" y="52056"/>
                    <a:pt x="287339" y="55563"/>
                  </a:cubicBezTo>
                  <a:cubicBezTo>
                    <a:pt x="287339" y="59070"/>
                    <a:pt x="284851" y="61913"/>
                    <a:pt x="281782" y="61913"/>
                  </a:cubicBezTo>
                  <a:cubicBezTo>
                    <a:pt x="278713" y="61913"/>
                    <a:pt x="276225" y="59070"/>
                    <a:pt x="276225" y="55563"/>
                  </a:cubicBezTo>
                  <a:cubicBezTo>
                    <a:pt x="276225" y="52056"/>
                    <a:pt x="278713" y="49213"/>
                    <a:pt x="281782" y="49213"/>
                  </a:cubicBezTo>
                  <a:close/>
                  <a:moveTo>
                    <a:pt x="259557" y="49213"/>
                  </a:moveTo>
                  <a:cubicBezTo>
                    <a:pt x="262626" y="49213"/>
                    <a:pt x="265114" y="52056"/>
                    <a:pt x="265114" y="55563"/>
                  </a:cubicBezTo>
                  <a:cubicBezTo>
                    <a:pt x="265114" y="59070"/>
                    <a:pt x="262626" y="61913"/>
                    <a:pt x="259557" y="61913"/>
                  </a:cubicBezTo>
                  <a:cubicBezTo>
                    <a:pt x="256488" y="61913"/>
                    <a:pt x="254000" y="59070"/>
                    <a:pt x="254000" y="55563"/>
                  </a:cubicBezTo>
                  <a:cubicBezTo>
                    <a:pt x="254000" y="52056"/>
                    <a:pt x="256488" y="49213"/>
                    <a:pt x="259557" y="49213"/>
                  </a:cubicBezTo>
                  <a:close/>
                  <a:moveTo>
                    <a:pt x="236539" y="49213"/>
                  </a:moveTo>
                  <a:cubicBezTo>
                    <a:pt x="239169" y="49213"/>
                    <a:pt x="241302" y="52056"/>
                    <a:pt x="241302" y="55563"/>
                  </a:cubicBezTo>
                  <a:cubicBezTo>
                    <a:pt x="241302" y="59069"/>
                    <a:pt x="239169" y="61913"/>
                    <a:pt x="236539" y="61913"/>
                  </a:cubicBezTo>
                  <a:cubicBezTo>
                    <a:pt x="233908" y="61913"/>
                    <a:pt x="231775" y="59069"/>
                    <a:pt x="231775" y="55563"/>
                  </a:cubicBezTo>
                  <a:cubicBezTo>
                    <a:pt x="231775" y="52056"/>
                    <a:pt x="233908" y="49213"/>
                    <a:pt x="236539" y="49213"/>
                  </a:cubicBezTo>
                  <a:close/>
                  <a:moveTo>
                    <a:pt x="191294" y="49213"/>
                  </a:moveTo>
                  <a:cubicBezTo>
                    <a:pt x="194363" y="49213"/>
                    <a:pt x="196851" y="52056"/>
                    <a:pt x="196851" y="55563"/>
                  </a:cubicBezTo>
                  <a:cubicBezTo>
                    <a:pt x="196851" y="59070"/>
                    <a:pt x="194363" y="61913"/>
                    <a:pt x="191294" y="61913"/>
                  </a:cubicBezTo>
                  <a:cubicBezTo>
                    <a:pt x="188225" y="61913"/>
                    <a:pt x="185737" y="59070"/>
                    <a:pt x="185737" y="55563"/>
                  </a:cubicBezTo>
                  <a:cubicBezTo>
                    <a:pt x="185737" y="52056"/>
                    <a:pt x="188225" y="49213"/>
                    <a:pt x="191294" y="49213"/>
                  </a:cubicBezTo>
                  <a:close/>
                  <a:moveTo>
                    <a:pt x="169069" y="49213"/>
                  </a:moveTo>
                  <a:cubicBezTo>
                    <a:pt x="172138" y="49213"/>
                    <a:pt x="174626" y="52056"/>
                    <a:pt x="174626" y="55563"/>
                  </a:cubicBezTo>
                  <a:cubicBezTo>
                    <a:pt x="174626" y="59070"/>
                    <a:pt x="172138" y="61913"/>
                    <a:pt x="169069" y="61913"/>
                  </a:cubicBezTo>
                  <a:cubicBezTo>
                    <a:pt x="166000" y="61913"/>
                    <a:pt x="163512" y="59070"/>
                    <a:pt x="163512" y="55563"/>
                  </a:cubicBezTo>
                  <a:cubicBezTo>
                    <a:pt x="163512" y="52056"/>
                    <a:pt x="166000" y="49213"/>
                    <a:pt x="169069" y="49213"/>
                  </a:cubicBezTo>
                  <a:close/>
                  <a:moveTo>
                    <a:pt x="146844" y="49213"/>
                  </a:moveTo>
                  <a:cubicBezTo>
                    <a:pt x="149913" y="49213"/>
                    <a:pt x="152401" y="52056"/>
                    <a:pt x="152401" y="55563"/>
                  </a:cubicBezTo>
                  <a:cubicBezTo>
                    <a:pt x="152401" y="59070"/>
                    <a:pt x="149913" y="61913"/>
                    <a:pt x="146844" y="61913"/>
                  </a:cubicBezTo>
                  <a:cubicBezTo>
                    <a:pt x="143775" y="61913"/>
                    <a:pt x="141287" y="59070"/>
                    <a:pt x="141287" y="55563"/>
                  </a:cubicBezTo>
                  <a:cubicBezTo>
                    <a:pt x="141287" y="52056"/>
                    <a:pt x="143775" y="49213"/>
                    <a:pt x="146844" y="49213"/>
                  </a:cubicBezTo>
                  <a:close/>
                  <a:moveTo>
                    <a:pt x="102394" y="49213"/>
                  </a:moveTo>
                  <a:cubicBezTo>
                    <a:pt x="105463" y="49213"/>
                    <a:pt x="107951" y="52056"/>
                    <a:pt x="107951" y="55563"/>
                  </a:cubicBezTo>
                  <a:cubicBezTo>
                    <a:pt x="107951" y="59070"/>
                    <a:pt x="105463" y="61913"/>
                    <a:pt x="102394" y="61913"/>
                  </a:cubicBezTo>
                  <a:cubicBezTo>
                    <a:pt x="99325" y="61913"/>
                    <a:pt x="96837" y="59070"/>
                    <a:pt x="96837" y="55563"/>
                  </a:cubicBezTo>
                  <a:cubicBezTo>
                    <a:pt x="96837" y="52056"/>
                    <a:pt x="99325" y="49213"/>
                    <a:pt x="102394" y="49213"/>
                  </a:cubicBezTo>
                  <a:close/>
                  <a:moveTo>
                    <a:pt x="78582" y="49213"/>
                  </a:moveTo>
                  <a:cubicBezTo>
                    <a:pt x="81651" y="49213"/>
                    <a:pt x="84139" y="52056"/>
                    <a:pt x="84139" y="55563"/>
                  </a:cubicBezTo>
                  <a:cubicBezTo>
                    <a:pt x="84139" y="59070"/>
                    <a:pt x="81651" y="61913"/>
                    <a:pt x="78582" y="61913"/>
                  </a:cubicBezTo>
                  <a:cubicBezTo>
                    <a:pt x="75513" y="61913"/>
                    <a:pt x="73025" y="59070"/>
                    <a:pt x="73025" y="55563"/>
                  </a:cubicBezTo>
                  <a:cubicBezTo>
                    <a:pt x="73025" y="52056"/>
                    <a:pt x="75513" y="49213"/>
                    <a:pt x="78582" y="49213"/>
                  </a:cubicBezTo>
                  <a:close/>
                  <a:moveTo>
                    <a:pt x="56357" y="49213"/>
                  </a:moveTo>
                  <a:cubicBezTo>
                    <a:pt x="59426" y="49213"/>
                    <a:pt x="61914" y="52056"/>
                    <a:pt x="61914" y="55563"/>
                  </a:cubicBezTo>
                  <a:cubicBezTo>
                    <a:pt x="61914" y="59070"/>
                    <a:pt x="59426" y="61913"/>
                    <a:pt x="56357" y="61913"/>
                  </a:cubicBezTo>
                  <a:cubicBezTo>
                    <a:pt x="53288" y="61913"/>
                    <a:pt x="50800" y="59070"/>
                    <a:pt x="50800" y="55563"/>
                  </a:cubicBezTo>
                  <a:cubicBezTo>
                    <a:pt x="50800" y="52056"/>
                    <a:pt x="53288" y="49213"/>
                    <a:pt x="56357" y="49213"/>
                  </a:cubicBezTo>
                  <a:close/>
                  <a:moveTo>
                    <a:pt x="315119" y="39688"/>
                  </a:moveTo>
                  <a:cubicBezTo>
                    <a:pt x="318187" y="39688"/>
                    <a:pt x="320675" y="41821"/>
                    <a:pt x="320675" y="44451"/>
                  </a:cubicBezTo>
                  <a:cubicBezTo>
                    <a:pt x="320675" y="47082"/>
                    <a:pt x="318187" y="49215"/>
                    <a:pt x="315119" y="49215"/>
                  </a:cubicBezTo>
                  <a:cubicBezTo>
                    <a:pt x="312050" y="49215"/>
                    <a:pt x="309562" y="47082"/>
                    <a:pt x="309562" y="44451"/>
                  </a:cubicBezTo>
                  <a:cubicBezTo>
                    <a:pt x="309562" y="41821"/>
                    <a:pt x="312050" y="39688"/>
                    <a:pt x="315119" y="39688"/>
                  </a:cubicBezTo>
                  <a:close/>
                  <a:moveTo>
                    <a:pt x="292894" y="39688"/>
                  </a:moveTo>
                  <a:cubicBezTo>
                    <a:pt x="295962" y="39688"/>
                    <a:pt x="298450" y="41821"/>
                    <a:pt x="298450" y="44451"/>
                  </a:cubicBezTo>
                  <a:cubicBezTo>
                    <a:pt x="298450" y="47082"/>
                    <a:pt x="295962" y="49215"/>
                    <a:pt x="292894" y="49215"/>
                  </a:cubicBezTo>
                  <a:cubicBezTo>
                    <a:pt x="289825" y="49215"/>
                    <a:pt x="287337" y="47082"/>
                    <a:pt x="287337" y="44451"/>
                  </a:cubicBezTo>
                  <a:cubicBezTo>
                    <a:pt x="287337" y="41821"/>
                    <a:pt x="289825" y="39688"/>
                    <a:pt x="292894" y="39688"/>
                  </a:cubicBezTo>
                  <a:close/>
                  <a:moveTo>
                    <a:pt x="225425" y="39688"/>
                  </a:moveTo>
                  <a:cubicBezTo>
                    <a:pt x="228932" y="39688"/>
                    <a:pt x="231775" y="41821"/>
                    <a:pt x="231775" y="44451"/>
                  </a:cubicBezTo>
                  <a:cubicBezTo>
                    <a:pt x="231775" y="47082"/>
                    <a:pt x="228932" y="49215"/>
                    <a:pt x="225425" y="49215"/>
                  </a:cubicBezTo>
                  <a:cubicBezTo>
                    <a:pt x="221919" y="49215"/>
                    <a:pt x="219075" y="47082"/>
                    <a:pt x="219075" y="44451"/>
                  </a:cubicBezTo>
                  <a:cubicBezTo>
                    <a:pt x="219075" y="41821"/>
                    <a:pt x="221919" y="39688"/>
                    <a:pt x="225425" y="39688"/>
                  </a:cubicBezTo>
                  <a:close/>
                  <a:moveTo>
                    <a:pt x="202407" y="39688"/>
                  </a:moveTo>
                  <a:cubicBezTo>
                    <a:pt x="205475" y="39688"/>
                    <a:pt x="207963" y="41821"/>
                    <a:pt x="207963" y="44451"/>
                  </a:cubicBezTo>
                  <a:cubicBezTo>
                    <a:pt x="207963" y="47082"/>
                    <a:pt x="205475" y="49215"/>
                    <a:pt x="202407" y="49215"/>
                  </a:cubicBezTo>
                  <a:cubicBezTo>
                    <a:pt x="199338" y="49215"/>
                    <a:pt x="196850" y="47082"/>
                    <a:pt x="196850" y="44451"/>
                  </a:cubicBezTo>
                  <a:cubicBezTo>
                    <a:pt x="196850" y="41821"/>
                    <a:pt x="199338" y="39688"/>
                    <a:pt x="202407" y="39688"/>
                  </a:cubicBezTo>
                  <a:close/>
                  <a:moveTo>
                    <a:pt x="135731" y="39688"/>
                  </a:moveTo>
                  <a:cubicBezTo>
                    <a:pt x="138800" y="39688"/>
                    <a:pt x="141288" y="41821"/>
                    <a:pt x="141288" y="44451"/>
                  </a:cubicBezTo>
                  <a:cubicBezTo>
                    <a:pt x="141288" y="47082"/>
                    <a:pt x="138800" y="49215"/>
                    <a:pt x="135731" y="49215"/>
                  </a:cubicBezTo>
                  <a:cubicBezTo>
                    <a:pt x="132663" y="49215"/>
                    <a:pt x="130175" y="47082"/>
                    <a:pt x="130175" y="44451"/>
                  </a:cubicBezTo>
                  <a:cubicBezTo>
                    <a:pt x="130175" y="41821"/>
                    <a:pt x="132663" y="39688"/>
                    <a:pt x="135731" y="39688"/>
                  </a:cubicBezTo>
                  <a:close/>
                  <a:moveTo>
                    <a:pt x="113506" y="39688"/>
                  </a:moveTo>
                  <a:cubicBezTo>
                    <a:pt x="116575" y="39688"/>
                    <a:pt x="119063" y="41821"/>
                    <a:pt x="119063" y="44451"/>
                  </a:cubicBezTo>
                  <a:cubicBezTo>
                    <a:pt x="119063" y="47082"/>
                    <a:pt x="116575" y="49215"/>
                    <a:pt x="113506" y="49215"/>
                  </a:cubicBezTo>
                  <a:cubicBezTo>
                    <a:pt x="110438" y="49215"/>
                    <a:pt x="107950" y="47082"/>
                    <a:pt x="107950" y="44451"/>
                  </a:cubicBezTo>
                  <a:cubicBezTo>
                    <a:pt x="107950" y="41821"/>
                    <a:pt x="110438" y="39688"/>
                    <a:pt x="113506" y="39688"/>
                  </a:cubicBezTo>
                  <a:close/>
                  <a:moveTo>
                    <a:pt x="45243" y="39688"/>
                  </a:moveTo>
                  <a:cubicBezTo>
                    <a:pt x="48312" y="39688"/>
                    <a:pt x="50800" y="41821"/>
                    <a:pt x="50800" y="44451"/>
                  </a:cubicBezTo>
                  <a:cubicBezTo>
                    <a:pt x="50800" y="47082"/>
                    <a:pt x="48312" y="49215"/>
                    <a:pt x="45243" y="49215"/>
                  </a:cubicBezTo>
                  <a:cubicBezTo>
                    <a:pt x="42175" y="49215"/>
                    <a:pt x="39687" y="47082"/>
                    <a:pt x="39687" y="44451"/>
                  </a:cubicBezTo>
                  <a:cubicBezTo>
                    <a:pt x="39687" y="41821"/>
                    <a:pt x="42175" y="39688"/>
                    <a:pt x="45243" y="39688"/>
                  </a:cubicBezTo>
                  <a:close/>
                  <a:moveTo>
                    <a:pt x="23018" y="39688"/>
                  </a:moveTo>
                  <a:cubicBezTo>
                    <a:pt x="26087" y="39688"/>
                    <a:pt x="28575" y="41821"/>
                    <a:pt x="28575" y="44451"/>
                  </a:cubicBezTo>
                  <a:cubicBezTo>
                    <a:pt x="28575" y="47082"/>
                    <a:pt x="26087" y="49215"/>
                    <a:pt x="23018" y="49215"/>
                  </a:cubicBezTo>
                  <a:cubicBezTo>
                    <a:pt x="19950" y="49215"/>
                    <a:pt x="17462" y="47082"/>
                    <a:pt x="17462" y="44451"/>
                  </a:cubicBezTo>
                  <a:cubicBezTo>
                    <a:pt x="17462" y="41821"/>
                    <a:pt x="19950" y="39688"/>
                    <a:pt x="23018" y="39688"/>
                  </a:cubicBezTo>
                  <a:close/>
                  <a:moveTo>
                    <a:pt x="304007" y="26988"/>
                  </a:moveTo>
                  <a:cubicBezTo>
                    <a:pt x="307076" y="26988"/>
                    <a:pt x="309564" y="29831"/>
                    <a:pt x="309564" y="33338"/>
                  </a:cubicBezTo>
                  <a:cubicBezTo>
                    <a:pt x="309564" y="36845"/>
                    <a:pt x="307076" y="39688"/>
                    <a:pt x="304007" y="39688"/>
                  </a:cubicBezTo>
                  <a:cubicBezTo>
                    <a:pt x="300938" y="39688"/>
                    <a:pt x="298450" y="36845"/>
                    <a:pt x="298450" y="33338"/>
                  </a:cubicBezTo>
                  <a:cubicBezTo>
                    <a:pt x="298450" y="29831"/>
                    <a:pt x="300938" y="26988"/>
                    <a:pt x="304007" y="26988"/>
                  </a:cubicBezTo>
                  <a:close/>
                  <a:moveTo>
                    <a:pt x="281782" y="26988"/>
                  </a:moveTo>
                  <a:cubicBezTo>
                    <a:pt x="284851" y="26988"/>
                    <a:pt x="287339" y="29831"/>
                    <a:pt x="287339" y="33338"/>
                  </a:cubicBezTo>
                  <a:cubicBezTo>
                    <a:pt x="287339" y="36845"/>
                    <a:pt x="284851" y="39688"/>
                    <a:pt x="281782" y="39688"/>
                  </a:cubicBezTo>
                  <a:cubicBezTo>
                    <a:pt x="278713" y="39688"/>
                    <a:pt x="276225" y="36845"/>
                    <a:pt x="276225" y="33338"/>
                  </a:cubicBezTo>
                  <a:cubicBezTo>
                    <a:pt x="276225" y="29831"/>
                    <a:pt x="278713" y="26988"/>
                    <a:pt x="281782" y="26988"/>
                  </a:cubicBezTo>
                  <a:close/>
                  <a:moveTo>
                    <a:pt x="236539" y="26988"/>
                  </a:moveTo>
                  <a:cubicBezTo>
                    <a:pt x="239169" y="26988"/>
                    <a:pt x="241302" y="29831"/>
                    <a:pt x="241302" y="33338"/>
                  </a:cubicBezTo>
                  <a:cubicBezTo>
                    <a:pt x="241302" y="36844"/>
                    <a:pt x="239169" y="39688"/>
                    <a:pt x="236539" y="39688"/>
                  </a:cubicBezTo>
                  <a:cubicBezTo>
                    <a:pt x="233908" y="39688"/>
                    <a:pt x="231775" y="36844"/>
                    <a:pt x="231775" y="33338"/>
                  </a:cubicBezTo>
                  <a:cubicBezTo>
                    <a:pt x="231775" y="29831"/>
                    <a:pt x="233908" y="26988"/>
                    <a:pt x="236539" y="26988"/>
                  </a:cubicBezTo>
                  <a:close/>
                  <a:moveTo>
                    <a:pt x="213519" y="26988"/>
                  </a:moveTo>
                  <a:cubicBezTo>
                    <a:pt x="216588" y="26988"/>
                    <a:pt x="219076" y="29831"/>
                    <a:pt x="219076" y="33338"/>
                  </a:cubicBezTo>
                  <a:cubicBezTo>
                    <a:pt x="219076" y="36845"/>
                    <a:pt x="216588" y="39688"/>
                    <a:pt x="213519" y="39688"/>
                  </a:cubicBezTo>
                  <a:cubicBezTo>
                    <a:pt x="210450" y="39688"/>
                    <a:pt x="207962" y="36845"/>
                    <a:pt x="207962" y="33338"/>
                  </a:cubicBezTo>
                  <a:cubicBezTo>
                    <a:pt x="207962" y="29831"/>
                    <a:pt x="210450" y="26988"/>
                    <a:pt x="213519" y="26988"/>
                  </a:cubicBezTo>
                  <a:close/>
                  <a:moveTo>
                    <a:pt x="191294" y="26988"/>
                  </a:moveTo>
                  <a:cubicBezTo>
                    <a:pt x="194363" y="26988"/>
                    <a:pt x="196851" y="29831"/>
                    <a:pt x="196851" y="33338"/>
                  </a:cubicBezTo>
                  <a:cubicBezTo>
                    <a:pt x="196851" y="36845"/>
                    <a:pt x="194363" y="39688"/>
                    <a:pt x="191294" y="39688"/>
                  </a:cubicBezTo>
                  <a:cubicBezTo>
                    <a:pt x="188225" y="39688"/>
                    <a:pt x="185737" y="36845"/>
                    <a:pt x="185737" y="33338"/>
                  </a:cubicBezTo>
                  <a:cubicBezTo>
                    <a:pt x="185737" y="29831"/>
                    <a:pt x="188225" y="26988"/>
                    <a:pt x="191294" y="26988"/>
                  </a:cubicBezTo>
                  <a:close/>
                  <a:moveTo>
                    <a:pt x="146844" y="26988"/>
                  </a:moveTo>
                  <a:cubicBezTo>
                    <a:pt x="149913" y="26988"/>
                    <a:pt x="152401" y="29831"/>
                    <a:pt x="152401" y="33338"/>
                  </a:cubicBezTo>
                  <a:cubicBezTo>
                    <a:pt x="152401" y="36845"/>
                    <a:pt x="149913" y="39688"/>
                    <a:pt x="146844" y="39688"/>
                  </a:cubicBezTo>
                  <a:cubicBezTo>
                    <a:pt x="143775" y="39688"/>
                    <a:pt x="141287" y="36845"/>
                    <a:pt x="141287" y="33338"/>
                  </a:cubicBezTo>
                  <a:cubicBezTo>
                    <a:pt x="141287" y="29831"/>
                    <a:pt x="143775" y="26988"/>
                    <a:pt x="146844" y="26988"/>
                  </a:cubicBezTo>
                  <a:close/>
                  <a:moveTo>
                    <a:pt x="124619" y="26988"/>
                  </a:moveTo>
                  <a:cubicBezTo>
                    <a:pt x="127688" y="26988"/>
                    <a:pt x="130176" y="29831"/>
                    <a:pt x="130176" y="33338"/>
                  </a:cubicBezTo>
                  <a:cubicBezTo>
                    <a:pt x="130176" y="36845"/>
                    <a:pt x="127688" y="39688"/>
                    <a:pt x="124619" y="39688"/>
                  </a:cubicBezTo>
                  <a:cubicBezTo>
                    <a:pt x="121550" y="39688"/>
                    <a:pt x="119062" y="36845"/>
                    <a:pt x="119062" y="33338"/>
                  </a:cubicBezTo>
                  <a:cubicBezTo>
                    <a:pt x="119062" y="29831"/>
                    <a:pt x="121550" y="26988"/>
                    <a:pt x="124619" y="26988"/>
                  </a:cubicBezTo>
                  <a:close/>
                  <a:moveTo>
                    <a:pt x="102394" y="26988"/>
                  </a:moveTo>
                  <a:cubicBezTo>
                    <a:pt x="105463" y="26988"/>
                    <a:pt x="107951" y="29831"/>
                    <a:pt x="107951" y="33338"/>
                  </a:cubicBezTo>
                  <a:cubicBezTo>
                    <a:pt x="107951" y="36845"/>
                    <a:pt x="105463" y="39688"/>
                    <a:pt x="102394" y="39688"/>
                  </a:cubicBezTo>
                  <a:cubicBezTo>
                    <a:pt x="99325" y="39688"/>
                    <a:pt x="96837" y="36845"/>
                    <a:pt x="96837" y="33338"/>
                  </a:cubicBezTo>
                  <a:cubicBezTo>
                    <a:pt x="96837" y="29831"/>
                    <a:pt x="99325" y="26988"/>
                    <a:pt x="102394" y="26988"/>
                  </a:cubicBezTo>
                  <a:close/>
                  <a:moveTo>
                    <a:pt x="56357" y="26988"/>
                  </a:moveTo>
                  <a:cubicBezTo>
                    <a:pt x="59426" y="26988"/>
                    <a:pt x="61914" y="29831"/>
                    <a:pt x="61914" y="33338"/>
                  </a:cubicBezTo>
                  <a:cubicBezTo>
                    <a:pt x="61914" y="36845"/>
                    <a:pt x="59426" y="39688"/>
                    <a:pt x="56357" y="39688"/>
                  </a:cubicBezTo>
                  <a:cubicBezTo>
                    <a:pt x="53288" y="39688"/>
                    <a:pt x="50800" y="36845"/>
                    <a:pt x="50800" y="33338"/>
                  </a:cubicBezTo>
                  <a:cubicBezTo>
                    <a:pt x="50800" y="29831"/>
                    <a:pt x="53288" y="26988"/>
                    <a:pt x="56357" y="26988"/>
                  </a:cubicBezTo>
                  <a:close/>
                  <a:moveTo>
                    <a:pt x="34132" y="26988"/>
                  </a:moveTo>
                  <a:cubicBezTo>
                    <a:pt x="37201" y="26988"/>
                    <a:pt x="39689" y="29831"/>
                    <a:pt x="39689" y="33338"/>
                  </a:cubicBezTo>
                  <a:cubicBezTo>
                    <a:pt x="39689" y="36845"/>
                    <a:pt x="37201" y="39688"/>
                    <a:pt x="34132" y="39688"/>
                  </a:cubicBezTo>
                  <a:cubicBezTo>
                    <a:pt x="31063" y="39688"/>
                    <a:pt x="28575" y="36845"/>
                    <a:pt x="28575" y="33338"/>
                  </a:cubicBezTo>
                  <a:cubicBezTo>
                    <a:pt x="28575" y="29831"/>
                    <a:pt x="31063" y="26988"/>
                    <a:pt x="34132" y="26988"/>
                  </a:cubicBezTo>
                  <a:close/>
                  <a:moveTo>
                    <a:pt x="315119" y="17463"/>
                  </a:moveTo>
                  <a:cubicBezTo>
                    <a:pt x="318187" y="17463"/>
                    <a:pt x="320675" y="19596"/>
                    <a:pt x="320675" y="22226"/>
                  </a:cubicBezTo>
                  <a:cubicBezTo>
                    <a:pt x="320675" y="24857"/>
                    <a:pt x="318187" y="26990"/>
                    <a:pt x="315119" y="26990"/>
                  </a:cubicBezTo>
                  <a:cubicBezTo>
                    <a:pt x="312050" y="26990"/>
                    <a:pt x="309562" y="24857"/>
                    <a:pt x="309562" y="22226"/>
                  </a:cubicBezTo>
                  <a:cubicBezTo>
                    <a:pt x="309562" y="19596"/>
                    <a:pt x="312050" y="17463"/>
                    <a:pt x="315119" y="17463"/>
                  </a:cubicBezTo>
                  <a:close/>
                  <a:moveTo>
                    <a:pt x="292894" y="17463"/>
                  </a:moveTo>
                  <a:cubicBezTo>
                    <a:pt x="295962" y="17463"/>
                    <a:pt x="298450" y="19596"/>
                    <a:pt x="298450" y="22226"/>
                  </a:cubicBezTo>
                  <a:cubicBezTo>
                    <a:pt x="298450" y="24857"/>
                    <a:pt x="295962" y="26990"/>
                    <a:pt x="292894" y="26990"/>
                  </a:cubicBezTo>
                  <a:cubicBezTo>
                    <a:pt x="289825" y="26990"/>
                    <a:pt x="287337" y="24857"/>
                    <a:pt x="287337" y="22226"/>
                  </a:cubicBezTo>
                  <a:cubicBezTo>
                    <a:pt x="287337" y="19596"/>
                    <a:pt x="289825" y="17463"/>
                    <a:pt x="292894" y="17463"/>
                  </a:cubicBezTo>
                  <a:close/>
                  <a:moveTo>
                    <a:pt x="225425" y="17463"/>
                  </a:moveTo>
                  <a:cubicBezTo>
                    <a:pt x="228932" y="17463"/>
                    <a:pt x="231775" y="19596"/>
                    <a:pt x="231775" y="22226"/>
                  </a:cubicBezTo>
                  <a:cubicBezTo>
                    <a:pt x="231775" y="24857"/>
                    <a:pt x="228932" y="26990"/>
                    <a:pt x="225425" y="26990"/>
                  </a:cubicBezTo>
                  <a:cubicBezTo>
                    <a:pt x="221919" y="26990"/>
                    <a:pt x="219075" y="24857"/>
                    <a:pt x="219075" y="22226"/>
                  </a:cubicBezTo>
                  <a:cubicBezTo>
                    <a:pt x="219075" y="19596"/>
                    <a:pt x="221919" y="17463"/>
                    <a:pt x="225425" y="17463"/>
                  </a:cubicBezTo>
                  <a:close/>
                  <a:moveTo>
                    <a:pt x="202407" y="17463"/>
                  </a:moveTo>
                  <a:cubicBezTo>
                    <a:pt x="205475" y="17463"/>
                    <a:pt x="207963" y="19596"/>
                    <a:pt x="207963" y="22226"/>
                  </a:cubicBezTo>
                  <a:cubicBezTo>
                    <a:pt x="207963" y="24857"/>
                    <a:pt x="205475" y="26990"/>
                    <a:pt x="202407" y="26990"/>
                  </a:cubicBezTo>
                  <a:cubicBezTo>
                    <a:pt x="199338" y="26990"/>
                    <a:pt x="196850" y="24857"/>
                    <a:pt x="196850" y="22226"/>
                  </a:cubicBezTo>
                  <a:cubicBezTo>
                    <a:pt x="196850" y="19596"/>
                    <a:pt x="199338" y="17463"/>
                    <a:pt x="202407" y="17463"/>
                  </a:cubicBezTo>
                  <a:close/>
                  <a:moveTo>
                    <a:pt x="135731" y="17463"/>
                  </a:moveTo>
                  <a:cubicBezTo>
                    <a:pt x="138800" y="17463"/>
                    <a:pt x="141288" y="19596"/>
                    <a:pt x="141288" y="22226"/>
                  </a:cubicBezTo>
                  <a:cubicBezTo>
                    <a:pt x="141288" y="24857"/>
                    <a:pt x="138800" y="26990"/>
                    <a:pt x="135731" y="26990"/>
                  </a:cubicBezTo>
                  <a:cubicBezTo>
                    <a:pt x="132663" y="26990"/>
                    <a:pt x="130175" y="24857"/>
                    <a:pt x="130175" y="22226"/>
                  </a:cubicBezTo>
                  <a:cubicBezTo>
                    <a:pt x="130175" y="19596"/>
                    <a:pt x="132663" y="17463"/>
                    <a:pt x="135731" y="17463"/>
                  </a:cubicBezTo>
                  <a:close/>
                  <a:moveTo>
                    <a:pt x="113506" y="17463"/>
                  </a:moveTo>
                  <a:cubicBezTo>
                    <a:pt x="116575" y="17463"/>
                    <a:pt x="119063" y="19596"/>
                    <a:pt x="119063" y="22226"/>
                  </a:cubicBezTo>
                  <a:cubicBezTo>
                    <a:pt x="119063" y="24857"/>
                    <a:pt x="116575" y="26990"/>
                    <a:pt x="113506" y="26990"/>
                  </a:cubicBezTo>
                  <a:cubicBezTo>
                    <a:pt x="110438" y="26990"/>
                    <a:pt x="107950" y="24857"/>
                    <a:pt x="107950" y="22226"/>
                  </a:cubicBezTo>
                  <a:cubicBezTo>
                    <a:pt x="107950" y="19596"/>
                    <a:pt x="110438" y="17463"/>
                    <a:pt x="113506" y="17463"/>
                  </a:cubicBezTo>
                  <a:close/>
                  <a:moveTo>
                    <a:pt x="45243" y="17463"/>
                  </a:moveTo>
                  <a:cubicBezTo>
                    <a:pt x="48312" y="17463"/>
                    <a:pt x="50800" y="19596"/>
                    <a:pt x="50800" y="22226"/>
                  </a:cubicBezTo>
                  <a:cubicBezTo>
                    <a:pt x="50800" y="24857"/>
                    <a:pt x="48312" y="26990"/>
                    <a:pt x="45243" y="26990"/>
                  </a:cubicBezTo>
                  <a:cubicBezTo>
                    <a:pt x="42175" y="26990"/>
                    <a:pt x="39687" y="24857"/>
                    <a:pt x="39687" y="22226"/>
                  </a:cubicBezTo>
                  <a:cubicBezTo>
                    <a:pt x="39687" y="19596"/>
                    <a:pt x="42175" y="17463"/>
                    <a:pt x="45243" y="17463"/>
                  </a:cubicBezTo>
                  <a:close/>
                  <a:moveTo>
                    <a:pt x="23018" y="17463"/>
                  </a:moveTo>
                  <a:cubicBezTo>
                    <a:pt x="26087" y="17463"/>
                    <a:pt x="28575" y="19596"/>
                    <a:pt x="28575" y="22226"/>
                  </a:cubicBezTo>
                  <a:cubicBezTo>
                    <a:pt x="28575" y="24857"/>
                    <a:pt x="26087" y="26990"/>
                    <a:pt x="23018" y="26990"/>
                  </a:cubicBezTo>
                  <a:cubicBezTo>
                    <a:pt x="19950" y="26990"/>
                    <a:pt x="17462" y="24857"/>
                    <a:pt x="17462" y="22226"/>
                  </a:cubicBezTo>
                  <a:cubicBezTo>
                    <a:pt x="17462" y="19596"/>
                    <a:pt x="19950" y="17463"/>
                    <a:pt x="23018" y="17463"/>
                  </a:cubicBezTo>
                  <a:close/>
                  <a:moveTo>
                    <a:pt x="17956" y="11113"/>
                  </a:moveTo>
                  <a:cubicBezTo>
                    <a:pt x="17956" y="13750"/>
                    <a:pt x="15328" y="16387"/>
                    <a:pt x="12700" y="16387"/>
                  </a:cubicBezTo>
                  <a:cubicBezTo>
                    <a:pt x="12700" y="16387"/>
                    <a:pt x="12700" y="16387"/>
                    <a:pt x="12700" y="26934"/>
                  </a:cubicBezTo>
                  <a:cubicBezTo>
                    <a:pt x="15328" y="26934"/>
                    <a:pt x="17956" y="29571"/>
                    <a:pt x="17956" y="33526"/>
                  </a:cubicBezTo>
                  <a:cubicBezTo>
                    <a:pt x="17956" y="36163"/>
                    <a:pt x="15328" y="38800"/>
                    <a:pt x="12700" y="38800"/>
                  </a:cubicBezTo>
                  <a:cubicBezTo>
                    <a:pt x="12700" y="38800"/>
                    <a:pt x="12700" y="38800"/>
                    <a:pt x="12700" y="88901"/>
                  </a:cubicBezTo>
                  <a:cubicBezTo>
                    <a:pt x="12700" y="88901"/>
                    <a:pt x="12700" y="88901"/>
                    <a:pt x="62633" y="88901"/>
                  </a:cubicBezTo>
                  <a:cubicBezTo>
                    <a:pt x="62633" y="86264"/>
                    <a:pt x="65261" y="83627"/>
                    <a:pt x="67889" y="83627"/>
                  </a:cubicBezTo>
                  <a:cubicBezTo>
                    <a:pt x="71831" y="83627"/>
                    <a:pt x="73145" y="86264"/>
                    <a:pt x="73145" y="88901"/>
                  </a:cubicBezTo>
                  <a:cubicBezTo>
                    <a:pt x="73145" y="88901"/>
                    <a:pt x="73145" y="88901"/>
                    <a:pt x="84971" y="88901"/>
                  </a:cubicBezTo>
                  <a:cubicBezTo>
                    <a:pt x="84971" y="86264"/>
                    <a:pt x="87599" y="83627"/>
                    <a:pt x="90227" y="83627"/>
                  </a:cubicBezTo>
                  <a:cubicBezTo>
                    <a:pt x="94169" y="83627"/>
                    <a:pt x="96797" y="86264"/>
                    <a:pt x="96797" y="88901"/>
                  </a:cubicBezTo>
                  <a:cubicBezTo>
                    <a:pt x="96797" y="88901"/>
                    <a:pt x="96797" y="88901"/>
                    <a:pt x="151987" y="88901"/>
                  </a:cubicBezTo>
                  <a:cubicBezTo>
                    <a:pt x="151987" y="86264"/>
                    <a:pt x="154615" y="83627"/>
                    <a:pt x="157243" y="83627"/>
                  </a:cubicBezTo>
                  <a:cubicBezTo>
                    <a:pt x="161185" y="83627"/>
                    <a:pt x="163813" y="86264"/>
                    <a:pt x="163813" y="88901"/>
                  </a:cubicBezTo>
                  <a:cubicBezTo>
                    <a:pt x="163813" y="88901"/>
                    <a:pt x="163813" y="88901"/>
                    <a:pt x="174325" y="88901"/>
                  </a:cubicBezTo>
                  <a:cubicBezTo>
                    <a:pt x="174325" y="86264"/>
                    <a:pt x="176953" y="83627"/>
                    <a:pt x="180895" y="83627"/>
                  </a:cubicBezTo>
                  <a:cubicBezTo>
                    <a:pt x="183523" y="83627"/>
                    <a:pt x="186151" y="86264"/>
                    <a:pt x="186151" y="88901"/>
                  </a:cubicBezTo>
                  <a:cubicBezTo>
                    <a:pt x="186151" y="88901"/>
                    <a:pt x="186151" y="88901"/>
                    <a:pt x="241341" y="88901"/>
                  </a:cubicBezTo>
                  <a:cubicBezTo>
                    <a:pt x="241341" y="86264"/>
                    <a:pt x="243969" y="83627"/>
                    <a:pt x="247911" y="83627"/>
                  </a:cubicBezTo>
                  <a:cubicBezTo>
                    <a:pt x="250539" y="83627"/>
                    <a:pt x="253167" y="86264"/>
                    <a:pt x="253167" y="88901"/>
                  </a:cubicBezTo>
                  <a:cubicBezTo>
                    <a:pt x="253167" y="88901"/>
                    <a:pt x="253167" y="88901"/>
                    <a:pt x="264993" y="88901"/>
                  </a:cubicBezTo>
                  <a:cubicBezTo>
                    <a:pt x="264993" y="86264"/>
                    <a:pt x="266307" y="83627"/>
                    <a:pt x="270249" y="83627"/>
                  </a:cubicBezTo>
                  <a:cubicBezTo>
                    <a:pt x="272877" y="83627"/>
                    <a:pt x="275505" y="86264"/>
                    <a:pt x="275505" y="88901"/>
                  </a:cubicBezTo>
                  <a:cubicBezTo>
                    <a:pt x="275505" y="88901"/>
                    <a:pt x="275505" y="88901"/>
                    <a:pt x="325438" y="88901"/>
                  </a:cubicBezTo>
                  <a:cubicBezTo>
                    <a:pt x="325438" y="88901"/>
                    <a:pt x="325438" y="88901"/>
                    <a:pt x="325438" y="38800"/>
                  </a:cubicBezTo>
                  <a:cubicBezTo>
                    <a:pt x="322810" y="38800"/>
                    <a:pt x="320182" y="36163"/>
                    <a:pt x="320182" y="33526"/>
                  </a:cubicBezTo>
                  <a:cubicBezTo>
                    <a:pt x="320182" y="29571"/>
                    <a:pt x="322810" y="26934"/>
                    <a:pt x="325438" y="26934"/>
                  </a:cubicBezTo>
                  <a:lnTo>
                    <a:pt x="325438" y="16387"/>
                  </a:lnTo>
                  <a:cubicBezTo>
                    <a:pt x="322810" y="16387"/>
                    <a:pt x="320182" y="13750"/>
                    <a:pt x="320182" y="11113"/>
                  </a:cubicBezTo>
                  <a:cubicBezTo>
                    <a:pt x="320182" y="11113"/>
                    <a:pt x="320182" y="11113"/>
                    <a:pt x="309670" y="11113"/>
                  </a:cubicBezTo>
                  <a:cubicBezTo>
                    <a:pt x="309670" y="13750"/>
                    <a:pt x="307042" y="16387"/>
                    <a:pt x="303100" y="16387"/>
                  </a:cubicBezTo>
                  <a:cubicBezTo>
                    <a:pt x="300472" y="16387"/>
                    <a:pt x="297844" y="13750"/>
                    <a:pt x="297844" y="11113"/>
                  </a:cubicBezTo>
                  <a:cubicBezTo>
                    <a:pt x="297844" y="11113"/>
                    <a:pt x="297844" y="11113"/>
                    <a:pt x="287331" y="11113"/>
                  </a:cubicBezTo>
                  <a:cubicBezTo>
                    <a:pt x="287331" y="13750"/>
                    <a:pt x="284703" y="16387"/>
                    <a:pt x="280761" y="16387"/>
                  </a:cubicBezTo>
                  <a:cubicBezTo>
                    <a:pt x="278133" y="16387"/>
                    <a:pt x="275505" y="13750"/>
                    <a:pt x="275505" y="11113"/>
                  </a:cubicBezTo>
                  <a:cubicBezTo>
                    <a:pt x="275505" y="11113"/>
                    <a:pt x="275505" y="11113"/>
                    <a:pt x="241341" y="11113"/>
                  </a:cubicBezTo>
                  <a:cubicBezTo>
                    <a:pt x="241341" y="13750"/>
                    <a:pt x="240026" y="16387"/>
                    <a:pt x="236084" y="16387"/>
                  </a:cubicBezTo>
                  <a:cubicBezTo>
                    <a:pt x="233456" y="16387"/>
                    <a:pt x="230828" y="13750"/>
                    <a:pt x="230828" y="11113"/>
                  </a:cubicBezTo>
                  <a:cubicBezTo>
                    <a:pt x="230828" y="11113"/>
                    <a:pt x="230828" y="11113"/>
                    <a:pt x="219002" y="11113"/>
                  </a:cubicBezTo>
                  <a:cubicBezTo>
                    <a:pt x="219002" y="13750"/>
                    <a:pt x="216374" y="16387"/>
                    <a:pt x="213746" y="16387"/>
                  </a:cubicBezTo>
                  <a:cubicBezTo>
                    <a:pt x="211118" y="16387"/>
                    <a:pt x="208490" y="13750"/>
                    <a:pt x="208490" y="11113"/>
                  </a:cubicBezTo>
                  <a:cubicBezTo>
                    <a:pt x="208490" y="11113"/>
                    <a:pt x="208490" y="11113"/>
                    <a:pt x="196664" y="11113"/>
                  </a:cubicBezTo>
                  <a:cubicBezTo>
                    <a:pt x="196664" y="13750"/>
                    <a:pt x="194036" y="16387"/>
                    <a:pt x="191408" y="16387"/>
                  </a:cubicBezTo>
                  <a:cubicBezTo>
                    <a:pt x="188780" y="16387"/>
                    <a:pt x="186151" y="13750"/>
                    <a:pt x="186151" y="11113"/>
                  </a:cubicBezTo>
                  <a:cubicBezTo>
                    <a:pt x="186151" y="11113"/>
                    <a:pt x="186151" y="11113"/>
                    <a:pt x="151987" y="11113"/>
                  </a:cubicBezTo>
                  <a:cubicBezTo>
                    <a:pt x="151987" y="13750"/>
                    <a:pt x="149358" y="16387"/>
                    <a:pt x="146730" y="16387"/>
                  </a:cubicBezTo>
                  <a:cubicBezTo>
                    <a:pt x="144102" y="16387"/>
                    <a:pt x="141474" y="13750"/>
                    <a:pt x="141474" y="11113"/>
                  </a:cubicBezTo>
                  <a:cubicBezTo>
                    <a:pt x="141474" y="11113"/>
                    <a:pt x="141474" y="11113"/>
                    <a:pt x="129648" y="11113"/>
                  </a:cubicBezTo>
                  <a:cubicBezTo>
                    <a:pt x="129648" y="13750"/>
                    <a:pt x="127020" y="16387"/>
                    <a:pt x="124392" y="16387"/>
                  </a:cubicBezTo>
                  <a:cubicBezTo>
                    <a:pt x="121764" y="16387"/>
                    <a:pt x="119136" y="13750"/>
                    <a:pt x="119136" y="11113"/>
                  </a:cubicBezTo>
                  <a:cubicBezTo>
                    <a:pt x="119136" y="11113"/>
                    <a:pt x="119136" y="11113"/>
                    <a:pt x="107310" y="11113"/>
                  </a:cubicBezTo>
                  <a:cubicBezTo>
                    <a:pt x="107310" y="13750"/>
                    <a:pt x="104682" y="16387"/>
                    <a:pt x="102054" y="16387"/>
                  </a:cubicBezTo>
                  <a:cubicBezTo>
                    <a:pt x="98112" y="16387"/>
                    <a:pt x="96797" y="13750"/>
                    <a:pt x="96797" y="11113"/>
                  </a:cubicBezTo>
                  <a:cubicBezTo>
                    <a:pt x="96797" y="11113"/>
                    <a:pt x="96797" y="11113"/>
                    <a:pt x="62633" y="11113"/>
                  </a:cubicBezTo>
                  <a:cubicBezTo>
                    <a:pt x="62633" y="13750"/>
                    <a:pt x="60005" y="16387"/>
                    <a:pt x="57377" y="16387"/>
                  </a:cubicBezTo>
                  <a:cubicBezTo>
                    <a:pt x="53435" y="16387"/>
                    <a:pt x="50807" y="13750"/>
                    <a:pt x="50807" y="11113"/>
                  </a:cubicBezTo>
                  <a:cubicBezTo>
                    <a:pt x="50807" y="11113"/>
                    <a:pt x="50807" y="11113"/>
                    <a:pt x="40294" y="11113"/>
                  </a:cubicBezTo>
                  <a:cubicBezTo>
                    <a:pt x="40294" y="13750"/>
                    <a:pt x="37666" y="16387"/>
                    <a:pt x="35038" y="16387"/>
                  </a:cubicBezTo>
                  <a:cubicBezTo>
                    <a:pt x="31096" y="16387"/>
                    <a:pt x="28468" y="13750"/>
                    <a:pt x="28468" y="11113"/>
                  </a:cubicBezTo>
                  <a:cubicBezTo>
                    <a:pt x="28468" y="11113"/>
                    <a:pt x="28468" y="11113"/>
                    <a:pt x="17956" y="11113"/>
                  </a:cubicBezTo>
                  <a:close/>
                  <a:moveTo>
                    <a:pt x="0" y="0"/>
                  </a:moveTo>
                  <a:lnTo>
                    <a:pt x="338138" y="0"/>
                  </a:lnTo>
                  <a:lnTo>
                    <a:pt x="338138" y="101600"/>
                  </a:lnTo>
                  <a:lnTo>
                    <a:pt x="309563" y="101600"/>
                  </a:lnTo>
                  <a:lnTo>
                    <a:pt x="309563" y="279400"/>
                  </a:lnTo>
                  <a:lnTo>
                    <a:pt x="298451" y="279400"/>
                  </a:lnTo>
                  <a:lnTo>
                    <a:pt x="298451" y="101600"/>
                  </a:lnTo>
                  <a:lnTo>
                    <a:pt x="34925" y="101600"/>
                  </a:lnTo>
                  <a:lnTo>
                    <a:pt x="34925" y="279400"/>
                  </a:lnTo>
                  <a:lnTo>
                    <a:pt x="22225" y="279400"/>
                  </a:lnTo>
                  <a:lnTo>
                    <a:pt x="22225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文本框 20"/>
            <p:cNvSpPr txBox="1"/>
            <p:nvPr/>
          </p:nvSpPr>
          <p:spPr>
            <a:xfrm>
              <a:off x="7564546" y="2113121"/>
              <a:ext cx="963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燃烧云</a:t>
              </a:r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9362063" y="2100559"/>
              <a:ext cx="1174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互联工作室</a:t>
              </a: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7784934" y="3329717"/>
            <a:ext cx="247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/>
              <a:t>选题背景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889421-A878-4A53-BD8E-B3E28F792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18" name="Rectangle 38">
            <a:extLst>
              <a:ext uri="{FF2B5EF4-FFF2-40B4-BE49-F238E27FC236}">
                <a16:creationId xmlns:a16="http://schemas.microsoft.com/office/drawing/2014/main" id="{7CB51CC2-B0AF-4590-B4E9-CF807D0A0702}"/>
              </a:ext>
            </a:extLst>
          </p:cNvPr>
          <p:cNvSpPr/>
          <p:nvPr/>
        </p:nvSpPr>
        <p:spPr>
          <a:xfrm>
            <a:off x="664638" y="434997"/>
            <a:ext cx="3033768" cy="498257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252ea92-df7e-4735-8996-cd9a29b3e00a">
            <a:extLst>
              <a:ext uri="{FF2B5EF4-FFF2-40B4-BE49-F238E27FC236}">
                <a16:creationId xmlns:a16="http://schemas.microsoft.com/office/drawing/2014/main" id="{1DEE6520-BD0F-42CB-8252-F656C53D3B42}"/>
              </a:ext>
            </a:extLst>
          </p:cNvPr>
          <p:cNvGrpSpPr>
            <a:grpSpLocks noChangeAspect="1"/>
          </p:cNvGrpSpPr>
          <p:nvPr/>
        </p:nvGrpSpPr>
        <p:grpSpPr>
          <a:xfrm>
            <a:off x="2081474" y="1325117"/>
            <a:ext cx="8018389" cy="4323210"/>
            <a:chOff x="2081474" y="1325117"/>
            <a:chExt cx="8018389" cy="4323210"/>
          </a:xfrm>
        </p:grpSpPr>
        <p:sp>
          <p:nvSpPr>
            <p:cNvPr id="6" name="TextBox 2"/>
            <p:cNvSpPr txBox="1"/>
            <p:nvPr/>
          </p:nvSpPr>
          <p:spPr>
            <a:xfrm>
              <a:off x="2081474" y="1325117"/>
              <a:ext cx="8007723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数据库课程设计选题为：燃烧云互联工作室管理系统</a:t>
              </a:r>
            </a:p>
          </p:txBody>
        </p:sp>
        <p:cxnSp>
          <p:nvCxnSpPr>
            <p:cNvPr id="7" name="Straight Connector 10"/>
            <p:cNvCxnSpPr/>
            <p:nvPr/>
          </p:nvCxnSpPr>
          <p:spPr>
            <a:xfrm>
              <a:off x="2134724" y="2204864"/>
              <a:ext cx="7965139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3"/>
            <p:cNvSpPr txBox="1"/>
            <p:nvPr/>
          </p:nvSpPr>
          <p:spPr>
            <a:xfrm>
              <a:off x="2092140" y="2761861"/>
              <a:ext cx="8007723" cy="1029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建立燃烧云互联工作室的系统，可以满足许多新成立的网络互联工作室的需求，当今许多网络业务都是通过电话来沟通交流，数据量大、沟通困难、操作麻烦会非常浪费工作室负责人的时间和精力。</a:t>
              </a:r>
              <a:r>
                <a:rPr lang="zh-CN" altLang="en-US" sz="1400" i="0" dirty="0">
                  <a:effectLst/>
                  <a:latin typeface="-apple-system"/>
                </a:rPr>
                <a:t>现在我们正处于信息发达的时代，我们应该利用当前技术建立一个这样的系统，这样工作会便捷、高效。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9" name="Rectangle 11"/>
            <p:cNvSpPr/>
            <p:nvPr/>
          </p:nvSpPr>
          <p:spPr>
            <a:xfrm>
              <a:off x="2092139" y="3944778"/>
              <a:ext cx="2561940" cy="17035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 eaLnBrk="1">
                <a:lnSpc>
                  <a:spcPct val="120000"/>
                </a:lnSpc>
              </a:pPr>
              <a:r>
                <a:rPr lang="zh-CN" altLang="en-US" sz="1800" b="0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燃烧云互联工作室</a:t>
              </a:r>
              <a:endParaRPr lang="es-ES" altLang="zh-CN" sz="1800" b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" name="Rectangle 14"/>
            <p:cNvSpPr/>
            <p:nvPr/>
          </p:nvSpPr>
          <p:spPr>
            <a:xfrm>
              <a:off x="4815031" y="3944778"/>
              <a:ext cx="2561940" cy="17035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 eaLnBrk="1">
                <a:lnSpc>
                  <a:spcPct val="120000"/>
                </a:lnSpc>
              </a:pPr>
              <a:r>
                <a:rPr lang="zh-CN" altLang="en-US" sz="1800" b="0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燃烧云互联工作室</a:t>
              </a:r>
              <a:endParaRPr lang="es-ES" altLang="zh-CN" sz="1800" b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" name="Rectangle 19"/>
            <p:cNvSpPr/>
            <p:nvPr/>
          </p:nvSpPr>
          <p:spPr>
            <a:xfrm>
              <a:off x="7537923" y="3944778"/>
              <a:ext cx="2561940" cy="17035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b"/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标题文本预设</a:t>
              </a:r>
              <a:endParaRPr lang="en-US" b="1" dirty="0">
                <a:cs typeface="+mn-ea"/>
                <a:sym typeface="+mn-lt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2988395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3" name="Rectangle 8"/>
            <p:cNvSpPr/>
            <p:nvPr/>
          </p:nvSpPr>
          <p:spPr>
            <a:xfrm>
              <a:off x="5711286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4" name="Rectangle 8"/>
            <p:cNvSpPr/>
            <p:nvPr/>
          </p:nvSpPr>
          <p:spPr>
            <a:xfrm>
              <a:off x="8434178" y="4293097"/>
              <a:ext cx="769429" cy="502116"/>
            </a:xfrm>
            <a:custGeom>
              <a:avLst/>
              <a:gdLst>
                <a:gd name="connsiteX0" fmla="*/ 6350 w 338138"/>
                <a:gd name="connsiteY0" fmla="*/ 196850 h 220663"/>
                <a:gd name="connsiteX1" fmla="*/ 6350 w 338138"/>
                <a:gd name="connsiteY1" fmla="*/ 203654 h 220663"/>
                <a:gd name="connsiteX2" fmla="*/ 115798 w 338138"/>
                <a:gd name="connsiteY2" fmla="*/ 203654 h 220663"/>
                <a:gd name="connsiteX3" fmla="*/ 118435 w 338138"/>
                <a:gd name="connsiteY3" fmla="*/ 206375 h 220663"/>
                <a:gd name="connsiteX4" fmla="*/ 115798 w 338138"/>
                <a:gd name="connsiteY4" fmla="*/ 209097 h 220663"/>
                <a:gd name="connsiteX5" fmla="*/ 6350 w 338138"/>
                <a:gd name="connsiteY5" fmla="*/ 209097 h 220663"/>
                <a:gd name="connsiteX6" fmla="*/ 6350 w 338138"/>
                <a:gd name="connsiteY6" fmla="*/ 211818 h 220663"/>
                <a:gd name="connsiteX7" fmla="*/ 10306 w 338138"/>
                <a:gd name="connsiteY7" fmla="*/ 215900 h 220663"/>
                <a:gd name="connsiteX8" fmla="*/ 329419 w 338138"/>
                <a:gd name="connsiteY8" fmla="*/ 215900 h 220663"/>
                <a:gd name="connsiteX9" fmla="*/ 333375 w 338138"/>
                <a:gd name="connsiteY9" fmla="*/ 211818 h 220663"/>
                <a:gd name="connsiteX10" fmla="*/ 333375 w 338138"/>
                <a:gd name="connsiteY10" fmla="*/ 196850 h 220663"/>
                <a:gd name="connsiteX11" fmla="*/ 6350 w 338138"/>
                <a:gd name="connsiteY11" fmla="*/ 196850 h 220663"/>
                <a:gd name="connsiteX12" fmla="*/ 25400 w 338138"/>
                <a:gd name="connsiteY12" fmla="*/ 176212 h 220663"/>
                <a:gd name="connsiteX13" fmla="*/ 25400 w 338138"/>
                <a:gd name="connsiteY13" fmla="*/ 190500 h 220663"/>
                <a:gd name="connsiteX14" fmla="*/ 312738 w 338138"/>
                <a:gd name="connsiteY14" fmla="*/ 190500 h 220663"/>
                <a:gd name="connsiteX15" fmla="*/ 312738 w 338138"/>
                <a:gd name="connsiteY15" fmla="*/ 176212 h 220663"/>
                <a:gd name="connsiteX16" fmla="*/ 91503 w 338138"/>
                <a:gd name="connsiteY16" fmla="*/ 28320 h 220663"/>
                <a:gd name="connsiteX17" fmla="*/ 95504 w 338138"/>
                <a:gd name="connsiteY17" fmla="*/ 28320 h 220663"/>
                <a:gd name="connsiteX18" fmla="*/ 95504 w 338138"/>
                <a:gd name="connsiteY18" fmla="*/ 32321 h 220663"/>
                <a:gd name="connsiteX19" fmla="*/ 35496 w 338138"/>
                <a:gd name="connsiteY19" fmla="*/ 92328 h 220663"/>
                <a:gd name="connsiteX20" fmla="*/ 32829 w 338138"/>
                <a:gd name="connsiteY20" fmla="*/ 93662 h 220663"/>
                <a:gd name="connsiteX21" fmla="*/ 30162 w 338138"/>
                <a:gd name="connsiteY21" fmla="*/ 92328 h 220663"/>
                <a:gd name="connsiteX22" fmla="*/ 30162 w 338138"/>
                <a:gd name="connsiteY22" fmla="*/ 88328 h 220663"/>
                <a:gd name="connsiteX23" fmla="*/ 91503 w 338138"/>
                <a:gd name="connsiteY23" fmla="*/ 28320 h 220663"/>
                <a:gd name="connsiteX24" fmla="*/ 56621 w 338138"/>
                <a:gd name="connsiteY24" fmla="*/ 28310 h 220663"/>
                <a:gd name="connsiteX25" fmla="*/ 60589 w 338138"/>
                <a:gd name="connsiteY25" fmla="*/ 28310 h 220663"/>
                <a:gd name="connsiteX26" fmla="*/ 60589 w 338138"/>
                <a:gd name="connsiteY26" fmla="*/ 32278 h 220663"/>
                <a:gd name="connsiteX27" fmla="*/ 35454 w 338138"/>
                <a:gd name="connsiteY27" fmla="*/ 57414 h 220663"/>
                <a:gd name="connsiteX28" fmla="*/ 32808 w 338138"/>
                <a:gd name="connsiteY28" fmla="*/ 58737 h 220663"/>
                <a:gd name="connsiteX29" fmla="*/ 30162 w 338138"/>
                <a:gd name="connsiteY29" fmla="*/ 57414 h 220663"/>
                <a:gd name="connsiteX30" fmla="*/ 30162 w 338138"/>
                <a:gd name="connsiteY30" fmla="*/ 53445 h 220663"/>
                <a:gd name="connsiteX31" fmla="*/ 56621 w 338138"/>
                <a:gd name="connsiteY31" fmla="*/ 28310 h 220663"/>
                <a:gd name="connsiteX32" fmla="*/ 126415 w 338138"/>
                <a:gd name="connsiteY32" fmla="*/ 28303 h 220663"/>
                <a:gd name="connsiteX33" fmla="*/ 130425 w 338138"/>
                <a:gd name="connsiteY33" fmla="*/ 28303 h 220663"/>
                <a:gd name="connsiteX34" fmla="*/ 130425 w 338138"/>
                <a:gd name="connsiteY34" fmla="*/ 32251 h 220663"/>
                <a:gd name="connsiteX35" fmla="*/ 35510 w 338138"/>
                <a:gd name="connsiteY35" fmla="*/ 125684 h 220663"/>
                <a:gd name="connsiteX36" fmla="*/ 32836 w 338138"/>
                <a:gd name="connsiteY36" fmla="*/ 127000 h 220663"/>
                <a:gd name="connsiteX37" fmla="*/ 30162 w 338138"/>
                <a:gd name="connsiteY37" fmla="*/ 125684 h 220663"/>
                <a:gd name="connsiteX38" fmla="*/ 30162 w 338138"/>
                <a:gd name="connsiteY38" fmla="*/ 121736 h 220663"/>
                <a:gd name="connsiteX39" fmla="*/ 126415 w 338138"/>
                <a:gd name="connsiteY39" fmla="*/ 28303 h 220663"/>
                <a:gd name="connsiteX40" fmla="*/ 25400 w 338138"/>
                <a:gd name="connsiteY40" fmla="*/ 19050 h 220663"/>
                <a:gd name="connsiteX41" fmla="*/ 25400 w 338138"/>
                <a:gd name="connsiteY41" fmla="*/ 169863 h 220663"/>
                <a:gd name="connsiteX42" fmla="*/ 312738 w 338138"/>
                <a:gd name="connsiteY42" fmla="*/ 169863 h 220663"/>
                <a:gd name="connsiteX43" fmla="*/ 312738 w 338138"/>
                <a:gd name="connsiteY43" fmla="*/ 160602 h 220663"/>
                <a:gd name="connsiteX44" fmla="*/ 265288 w 338138"/>
                <a:gd name="connsiteY44" fmla="*/ 160602 h 220663"/>
                <a:gd name="connsiteX45" fmla="*/ 262652 w 338138"/>
                <a:gd name="connsiteY45" fmla="*/ 157956 h 220663"/>
                <a:gd name="connsiteX46" fmla="*/ 265288 w 338138"/>
                <a:gd name="connsiteY46" fmla="*/ 153988 h 220663"/>
                <a:gd name="connsiteX47" fmla="*/ 312738 w 338138"/>
                <a:gd name="connsiteY47" fmla="*/ 153988 h 220663"/>
                <a:gd name="connsiteX48" fmla="*/ 312738 w 338138"/>
                <a:gd name="connsiteY48" fmla="*/ 146050 h 220663"/>
                <a:gd name="connsiteX49" fmla="*/ 233654 w 338138"/>
                <a:gd name="connsiteY49" fmla="*/ 146050 h 220663"/>
                <a:gd name="connsiteX50" fmla="*/ 231018 w 338138"/>
                <a:gd name="connsiteY50" fmla="*/ 143404 h 220663"/>
                <a:gd name="connsiteX51" fmla="*/ 233654 w 338138"/>
                <a:gd name="connsiteY51" fmla="*/ 139436 h 220663"/>
                <a:gd name="connsiteX52" fmla="*/ 312738 w 338138"/>
                <a:gd name="connsiteY52" fmla="*/ 139436 h 220663"/>
                <a:gd name="connsiteX53" fmla="*/ 312738 w 338138"/>
                <a:gd name="connsiteY53" fmla="*/ 19050 h 220663"/>
                <a:gd name="connsiteX54" fmla="*/ 25400 w 338138"/>
                <a:gd name="connsiteY54" fmla="*/ 19050 h 220663"/>
                <a:gd name="connsiteX55" fmla="*/ 35945 w 338138"/>
                <a:gd name="connsiteY55" fmla="*/ 4762 h 220663"/>
                <a:gd name="connsiteX56" fmla="*/ 25400 w 338138"/>
                <a:gd name="connsiteY56" fmla="*/ 14287 h 220663"/>
                <a:gd name="connsiteX57" fmla="*/ 312738 w 338138"/>
                <a:gd name="connsiteY57" fmla="*/ 14287 h 220663"/>
                <a:gd name="connsiteX58" fmla="*/ 302194 w 338138"/>
                <a:gd name="connsiteY58" fmla="*/ 4762 h 220663"/>
                <a:gd name="connsiteX59" fmla="*/ 35945 w 338138"/>
                <a:gd name="connsiteY59" fmla="*/ 4762 h 220663"/>
                <a:gd name="connsiteX60" fmla="*/ 35663 w 338138"/>
                <a:gd name="connsiteY60" fmla="*/ 0 h 220663"/>
                <a:gd name="connsiteX61" fmla="*/ 302475 w 338138"/>
                <a:gd name="connsiteY61" fmla="*/ 0 h 220663"/>
                <a:gd name="connsiteX62" fmla="*/ 318325 w 338138"/>
                <a:gd name="connsiteY62" fmla="*/ 15761 h 220663"/>
                <a:gd name="connsiteX63" fmla="*/ 318325 w 338138"/>
                <a:gd name="connsiteY63" fmla="*/ 190453 h 220663"/>
                <a:gd name="connsiteX64" fmla="*/ 335497 w 338138"/>
                <a:gd name="connsiteY64" fmla="*/ 190453 h 220663"/>
                <a:gd name="connsiteX65" fmla="*/ 338138 w 338138"/>
                <a:gd name="connsiteY65" fmla="*/ 194393 h 220663"/>
                <a:gd name="connsiteX66" fmla="*/ 338138 w 338138"/>
                <a:gd name="connsiteY66" fmla="*/ 211469 h 220663"/>
                <a:gd name="connsiteX67" fmla="*/ 328892 w 338138"/>
                <a:gd name="connsiteY67" fmla="*/ 220663 h 220663"/>
                <a:gd name="connsiteX68" fmla="*/ 9246 w 338138"/>
                <a:gd name="connsiteY68" fmla="*/ 220663 h 220663"/>
                <a:gd name="connsiteX69" fmla="*/ 0 w 338138"/>
                <a:gd name="connsiteY69" fmla="*/ 211469 h 220663"/>
                <a:gd name="connsiteX70" fmla="*/ 0 w 338138"/>
                <a:gd name="connsiteY70" fmla="*/ 194393 h 220663"/>
                <a:gd name="connsiteX71" fmla="*/ 2641 w 338138"/>
                <a:gd name="connsiteY71" fmla="*/ 190453 h 220663"/>
                <a:gd name="connsiteX72" fmla="*/ 19813 w 338138"/>
                <a:gd name="connsiteY72" fmla="*/ 190453 h 220663"/>
                <a:gd name="connsiteX73" fmla="*/ 19813 w 338138"/>
                <a:gd name="connsiteY73" fmla="*/ 15761 h 220663"/>
                <a:gd name="connsiteX74" fmla="*/ 35663 w 338138"/>
                <a:gd name="connsiteY74" fmla="*/ 0 h 22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138" h="220663">
                  <a:moveTo>
                    <a:pt x="6350" y="196850"/>
                  </a:moveTo>
                  <a:cubicBezTo>
                    <a:pt x="6350" y="196850"/>
                    <a:pt x="6350" y="196850"/>
                    <a:pt x="6350" y="203654"/>
                  </a:cubicBezTo>
                  <a:cubicBezTo>
                    <a:pt x="6350" y="203654"/>
                    <a:pt x="6350" y="203654"/>
                    <a:pt x="115798" y="203654"/>
                  </a:cubicBezTo>
                  <a:cubicBezTo>
                    <a:pt x="117117" y="203654"/>
                    <a:pt x="118435" y="205015"/>
                    <a:pt x="118435" y="206375"/>
                  </a:cubicBezTo>
                  <a:cubicBezTo>
                    <a:pt x="118435" y="207736"/>
                    <a:pt x="117117" y="209097"/>
                    <a:pt x="115798" y="209097"/>
                  </a:cubicBezTo>
                  <a:cubicBezTo>
                    <a:pt x="115798" y="209097"/>
                    <a:pt x="115798" y="209097"/>
                    <a:pt x="6350" y="209097"/>
                  </a:cubicBezTo>
                  <a:cubicBezTo>
                    <a:pt x="6350" y="209097"/>
                    <a:pt x="6350" y="209097"/>
                    <a:pt x="6350" y="211818"/>
                  </a:cubicBezTo>
                  <a:cubicBezTo>
                    <a:pt x="6350" y="213179"/>
                    <a:pt x="8988" y="215900"/>
                    <a:pt x="10306" y="215900"/>
                  </a:cubicBezTo>
                  <a:cubicBezTo>
                    <a:pt x="10306" y="215900"/>
                    <a:pt x="10306" y="215900"/>
                    <a:pt x="329419" y="215900"/>
                  </a:cubicBezTo>
                  <a:cubicBezTo>
                    <a:pt x="330738" y="215900"/>
                    <a:pt x="333375" y="213179"/>
                    <a:pt x="333375" y="211818"/>
                  </a:cubicBezTo>
                  <a:lnTo>
                    <a:pt x="333375" y="196850"/>
                  </a:lnTo>
                  <a:cubicBezTo>
                    <a:pt x="333375" y="196850"/>
                    <a:pt x="333375" y="196850"/>
                    <a:pt x="6350" y="196850"/>
                  </a:cubicBezTo>
                  <a:close/>
                  <a:moveTo>
                    <a:pt x="25400" y="176212"/>
                  </a:moveTo>
                  <a:lnTo>
                    <a:pt x="25400" y="190500"/>
                  </a:lnTo>
                  <a:lnTo>
                    <a:pt x="312738" y="190500"/>
                  </a:lnTo>
                  <a:lnTo>
                    <a:pt x="312738" y="176212"/>
                  </a:lnTo>
                  <a:close/>
                  <a:moveTo>
                    <a:pt x="91503" y="28320"/>
                  </a:moveTo>
                  <a:cubicBezTo>
                    <a:pt x="92837" y="26987"/>
                    <a:pt x="94170" y="26987"/>
                    <a:pt x="95504" y="28320"/>
                  </a:cubicBezTo>
                  <a:cubicBezTo>
                    <a:pt x="96837" y="28320"/>
                    <a:pt x="96837" y="30987"/>
                    <a:pt x="95504" y="32321"/>
                  </a:cubicBezTo>
                  <a:cubicBezTo>
                    <a:pt x="95504" y="32321"/>
                    <a:pt x="95504" y="32321"/>
                    <a:pt x="35496" y="92328"/>
                  </a:cubicBezTo>
                  <a:cubicBezTo>
                    <a:pt x="34163" y="93662"/>
                    <a:pt x="34163" y="93662"/>
                    <a:pt x="32829" y="93662"/>
                  </a:cubicBezTo>
                  <a:cubicBezTo>
                    <a:pt x="31496" y="93662"/>
                    <a:pt x="31496" y="93662"/>
                    <a:pt x="30162" y="92328"/>
                  </a:cubicBezTo>
                  <a:cubicBezTo>
                    <a:pt x="30162" y="92328"/>
                    <a:pt x="30162" y="89661"/>
                    <a:pt x="30162" y="88328"/>
                  </a:cubicBezTo>
                  <a:cubicBezTo>
                    <a:pt x="30162" y="88328"/>
                    <a:pt x="30162" y="88328"/>
                    <a:pt x="91503" y="28320"/>
                  </a:cubicBezTo>
                  <a:close/>
                  <a:moveTo>
                    <a:pt x="56621" y="28310"/>
                  </a:moveTo>
                  <a:cubicBezTo>
                    <a:pt x="57943" y="26987"/>
                    <a:pt x="59266" y="26987"/>
                    <a:pt x="60589" y="28310"/>
                  </a:cubicBezTo>
                  <a:cubicBezTo>
                    <a:pt x="61912" y="28310"/>
                    <a:pt x="61912" y="30956"/>
                    <a:pt x="60589" y="32278"/>
                  </a:cubicBezTo>
                  <a:cubicBezTo>
                    <a:pt x="60589" y="32278"/>
                    <a:pt x="60589" y="32278"/>
                    <a:pt x="35454" y="57414"/>
                  </a:cubicBezTo>
                  <a:cubicBezTo>
                    <a:pt x="34131" y="58737"/>
                    <a:pt x="34131" y="58737"/>
                    <a:pt x="32808" y="58737"/>
                  </a:cubicBezTo>
                  <a:cubicBezTo>
                    <a:pt x="31485" y="58737"/>
                    <a:pt x="31485" y="58737"/>
                    <a:pt x="30162" y="57414"/>
                  </a:cubicBezTo>
                  <a:cubicBezTo>
                    <a:pt x="30162" y="56091"/>
                    <a:pt x="30162" y="54768"/>
                    <a:pt x="30162" y="53445"/>
                  </a:cubicBezTo>
                  <a:cubicBezTo>
                    <a:pt x="30162" y="53445"/>
                    <a:pt x="30162" y="53445"/>
                    <a:pt x="56621" y="28310"/>
                  </a:cubicBezTo>
                  <a:close/>
                  <a:moveTo>
                    <a:pt x="126415" y="28303"/>
                  </a:moveTo>
                  <a:cubicBezTo>
                    <a:pt x="127752" y="26987"/>
                    <a:pt x="129089" y="26987"/>
                    <a:pt x="130425" y="28303"/>
                  </a:cubicBezTo>
                  <a:cubicBezTo>
                    <a:pt x="131762" y="28303"/>
                    <a:pt x="131762" y="30935"/>
                    <a:pt x="130425" y="32251"/>
                  </a:cubicBezTo>
                  <a:cubicBezTo>
                    <a:pt x="130425" y="32251"/>
                    <a:pt x="130425" y="32251"/>
                    <a:pt x="35510" y="125684"/>
                  </a:cubicBezTo>
                  <a:cubicBezTo>
                    <a:pt x="34173" y="127000"/>
                    <a:pt x="34173" y="127000"/>
                    <a:pt x="32836" y="127000"/>
                  </a:cubicBezTo>
                  <a:cubicBezTo>
                    <a:pt x="31499" y="127000"/>
                    <a:pt x="31499" y="127000"/>
                    <a:pt x="30162" y="125684"/>
                  </a:cubicBezTo>
                  <a:cubicBezTo>
                    <a:pt x="30162" y="125684"/>
                    <a:pt x="30162" y="123052"/>
                    <a:pt x="30162" y="121736"/>
                  </a:cubicBezTo>
                  <a:cubicBezTo>
                    <a:pt x="30162" y="121736"/>
                    <a:pt x="30162" y="121736"/>
                    <a:pt x="126415" y="28303"/>
                  </a:cubicBezTo>
                  <a:close/>
                  <a:moveTo>
                    <a:pt x="25400" y="19050"/>
                  </a:moveTo>
                  <a:lnTo>
                    <a:pt x="25400" y="169863"/>
                  </a:lnTo>
                  <a:cubicBezTo>
                    <a:pt x="25400" y="169863"/>
                    <a:pt x="25400" y="169863"/>
                    <a:pt x="312738" y="169863"/>
                  </a:cubicBezTo>
                  <a:cubicBezTo>
                    <a:pt x="312738" y="169863"/>
                    <a:pt x="312738" y="169863"/>
                    <a:pt x="312738" y="160602"/>
                  </a:cubicBezTo>
                  <a:cubicBezTo>
                    <a:pt x="312738" y="160602"/>
                    <a:pt x="312738" y="160602"/>
                    <a:pt x="265288" y="160602"/>
                  </a:cubicBezTo>
                  <a:cubicBezTo>
                    <a:pt x="263970" y="160602"/>
                    <a:pt x="262652" y="159279"/>
                    <a:pt x="262652" y="157956"/>
                  </a:cubicBezTo>
                  <a:cubicBezTo>
                    <a:pt x="262652" y="155311"/>
                    <a:pt x="263970" y="153988"/>
                    <a:pt x="265288" y="153988"/>
                  </a:cubicBezTo>
                  <a:cubicBezTo>
                    <a:pt x="265288" y="153988"/>
                    <a:pt x="265288" y="153988"/>
                    <a:pt x="312738" y="153988"/>
                  </a:cubicBezTo>
                  <a:cubicBezTo>
                    <a:pt x="312738" y="153988"/>
                    <a:pt x="312738" y="153988"/>
                    <a:pt x="312738" y="146050"/>
                  </a:cubicBezTo>
                  <a:cubicBezTo>
                    <a:pt x="312738" y="146050"/>
                    <a:pt x="312738" y="146050"/>
                    <a:pt x="233654" y="146050"/>
                  </a:cubicBezTo>
                  <a:cubicBezTo>
                    <a:pt x="232336" y="146050"/>
                    <a:pt x="231018" y="144727"/>
                    <a:pt x="231018" y="143404"/>
                  </a:cubicBezTo>
                  <a:cubicBezTo>
                    <a:pt x="231018" y="140758"/>
                    <a:pt x="232336" y="139436"/>
                    <a:pt x="233654" y="139436"/>
                  </a:cubicBezTo>
                  <a:cubicBezTo>
                    <a:pt x="233654" y="139436"/>
                    <a:pt x="233654" y="139436"/>
                    <a:pt x="312738" y="139436"/>
                  </a:cubicBezTo>
                  <a:cubicBezTo>
                    <a:pt x="312738" y="139436"/>
                    <a:pt x="312738" y="139436"/>
                    <a:pt x="312738" y="19050"/>
                  </a:cubicBezTo>
                  <a:cubicBezTo>
                    <a:pt x="312738" y="19050"/>
                    <a:pt x="312738" y="19050"/>
                    <a:pt x="25400" y="19050"/>
                  </a:cubicBezTo>
                  <a:close/>
                  <a:moveTo>
                    <a:pt x="35945" y="4762"/>
                  </a:moveTo>
                  <a:cubicBezTo>
                    <a:pt x="30673" y="4762"/>
                    <a:pt x="26718" y="8844"/>
                    <a:pt x="25400" y="14287"/>
                  </a:cubicBezTo>
                  <a:cubicBezTo>
                    <a:pt x="25400" y="14287"/>
                    <a:pt x="25400" y="14287"/>
                    <a:pt x="312738" y="14287"/>
                  </a:cubicBezTo>
                  <a:cubicBezTo>
                    <a:pt x="311420" y="8844"/>
                    <a:pt x="307466" y="4762"/>
                    <a:pt x="302194" y="4762"/>
                  </a:cubicBezTo>
                  <a:cubicBezTo>
                    <a:pt x="302194" y="4762"/>
                    <a:pt x="302194" y="4762"/>
                    <a:pt x="35945" y="4762"/>
                  </a:cubicBezTo>
                  <a:close/>
                  <a:moveTo>
                    <a:pt x="35663" y="0"/>
                  </a:moveTo>
                  <a:cubicBezTo>
                    <a:pt x="35663" y="0"/>
                    <a:pt x="35663" y="0"/>
                    <a:pt x="302475" y="0"/>
                  </a:cubicBezTo>
                  <a:cubicBezTo>
                    <a:pt x="311721" y="0"/>
                    <a:pt x="318325" y="6567"/>
                    <a:pt x="318325" y="15761"/>
                  </a:cubicBezTo>
                  <a:cubicBezTo>
                    <a:pt x="318325" y="15761"/>
                    <a:pt x="318325" y="15761"/>
                    <a:pt x="318325" y="190453"/>
                  </a:cubicBezTo>
                  <a:cubicBezTo>
                    <a:pt x="318325" y="190453"/>
                    <a:pt x="318325" y="190453"/>
                    <a:pt x="335497" y="190453"/>
                  </a:cubicBezTo>
                  <a:cubicBezTo>
                    <a:pt x="336817" y="190453"/>
                    <a:pt x="338138" y="191766"/>
                    <a:pt x="338138" y="194393"/>
                  </a:cubicBezTo>
                  <a:cubicBezTo>
                    <a:pt x="338138" y="194393"/>
                    <a:pt x="338138" y="194393"/>
                    <a:pt x="338138" y="211469"/>
                  </a:cubicBezTo>
                  <a:cubicBezTo>
                    <a:pt x="338138" y="216723"/>
                    <a:pt x="334176" y="220663"/>
                    <a:pt x="328892" y="220663"/>
                  </a:cubicBezTo>
                  <a:cubicBezTo>
                    <a:pt x="328892" y="220663"/>
                    <a:pt x="328892" y="220663"/>
                    <a:pt x="9246" y="220663"/>
                  </a:cubicBezTo>
                  <a:cubicBezTo>
                    <a:pt x="3962" y="220663"/>
                    <a:pt x="0" y="216723"/>
                    <a:pt x="0" y="211469"/>
                  </a:cubicBezTo>
                  <a:cubicBezTo>
                    <a:pt x="0" y="211469"/>
                    <a:pt x="0" y="211469"/>
                    <a:pt x="0" y="194393"/>
                  </a:cubicBezTo>
                  <a:cubicBezTo>
                    <a:pt x="0" y="191766"/>
                    <a:pt x="1321" y="190453"/>
                    <a:pt x="2641" y="190453"/>
                  </a:cubicBezTo>
                  <a:cubicBezTo>
                    <a:pt x="2641" y="190453"/>
                    <a:pt x="2641" y="190453"/>
                    <a:pt x="19813" y="190453"/>
                  </a:cubicBezTo>
                  <a:cubicBezTo>
                    <a:pt x="19813" y="190453"/>
                    <a:pt x="19813" y="190453"/>
                    <a:pt x="19813" y="15761"/>
                  </a:cubicBezTo>
                  <a:cubicBezTo>
                    <a:pt x="19813" y="6567"/>
                    <a:pt x="26417" y="0"/>
                    <a:pt x="35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1474" y="2312324"/>
              <a:ext cx="32069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/>
                <a:t>课程设计开发的意义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5BF670C-B416-40AD-AB41-25E7295CA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17" name="Rectangle 38">
            <a:extLst>
              <a:ext uri="{FF2B5EF4-FFF2-40B4-BE49-F238E27FC236}">
                <a16:creationId xmlns:a16="http://schemas.microsoft.com/office/drawing/2014/main" id="{C3D0533F-780C-452E-8C97-86957E9C80DA}"/>
              </a:ext>
            </a:extLst>
          </p:cNvPr>
          <p:cNvSpPr/>
          <p:nvPr/>
        </p:nvSpPr>
        <p:spPr>
          <a:xfrm>
            <a:off x="664638" y="434997"/>
            <a:ext cx="2992962" cy="400110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D63E9DF-0A35-43DF-9ACE-C43F750B0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09"/>
            <a:ext cx="12192000" cy="67813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706ACB-3CA3-4751-9A95-36C44FD3A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2135780" cy="337228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72E6DD6-7E77-41D9-889E-64F3F01146E5}"/>
              </a:ext>
            </a:extLst>
          </p:cNvPr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>
            <a:solidFill>
              <a:schemeClr val="bg1">
                <a:lumMod val="95000"/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72CAC8D-0984-4C59-93FB-37555DA80BFB}"/>
              </a:ext>
            </a:extLst>
          </p:cNvPr>
          <p:cNvSpPr/>
          <p:nvPr/>
        </p:nvSpPr>
        <p:spPr>
          <a:xfrm>
            <a:off x="5826760" y="3705225"/>
            <a:ext cx="4863465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/>
            <a:r>
              <a:rPr lang="en-US" altLang="zh-CN" sz="1400" strike="noStrike" noProof="1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latin typeface="+mn-lt"/>
                <a:ea typeface="微软雅黑" panose="020B0503020204020204" charset="-122"/>
                <a:cs typeface="+mn-cs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strike="noStrike" noProof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378F43FB-2D1F-4B79-941B-A3CC33861E72}"/>
              </a:ext>
            </a:extLst>
          </p:cNvPr>
          <p:cNvSpPr txBox="1"/>
          <p:nvPr/>
        </p:nvSpPr>
        <p:spPr>
          <a:xfrm>
            <a:off x="5816600" y="2889250"/>
            <a:ext cx="672941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设计过程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2AE3F80-B26E-46F6-B9C2-D2D6B7E5A4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61923" y="3890665"/>
            <a:ext cx="1651440" cy="2841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3A6AAE-8DBB-4E3E-952D-BC0CD31B85AD}"/>
              </a:ext>
            </a:extLst>
          </p:cNvPr>
          <p:cNvSpPr txBox="1"/>
          <p:nvPr/>
        </p:nvSpPr>
        <p:spPr>
          <a:xfrm>
            <a:off x="3828183" y="2683152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/>
              <a:t>02</a:t>
            </a:r>
            <a:endParaRPr lang="zh-CN" altLang="en-US" sz="88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93B6BB-15C2-4E4D-BDA4-2D81155CE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653740" y="2683152"/>
            <a:ext cx="1651440" cy="2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b6c3abf-0550-4a18-be6b-488e5b94bfcd"/>
          <p:cNvGrpSpPr>
            <a:grpSpLocks noChangeAspect="1"/>
          </p:cNvGrpSpPr>
          <p:nvPr/>
        </p:nvGrpSpPr>
        <p:grpSpPr>
          <a:xfrm>
            <a:off x="1878567" y="1792257"/>
            <a:ext cx="8964233" cy="3273485"/>
            <a:chOff x="2174737" y="2162262"/>
            <a:chExt cx="7995423" cy="2919703"/>
          </a:xfrm>
        </p:grpSpPr>
        <p:grpSp>
          <p:nvGrpSpPr>
            <p:cNvPr id="6" name="组合 5"/>
            <p:cNvGrpSpPr/>
            <p:nvPr/>
          </p:nvGrpSpPr>
          <p:grpSpPr>
            <a:xfrm>
              <a:off x="2174737" y="3908025"/>
              <a:ext cx="6299055" cy="1173940"/>
              <a:chOff x="2174737" y="3685396"/>
              <a:chExt cx="6299055" cy="1173940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381493" y="3685396"/>
                <a:ext cx="1155744" cy="761054"/>
                <a:chOff x="1958468" y="4905164"/>
                <a:chExt cx="1155744" cy="761054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1958468" y="4905164"/>
                  <a:ext cx="1154167" cy="7610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242" y="21600"/>
                      </a:moveTo>
                      <a:lnTo>
                        <a:pt x="9202" y="12826"/>
                      </a:lnTo>
                      <a:lnTo>
                        <a:pt x="0" y="12826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12826"/>
                      </a:ln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2117536" y="4995431"/>
                  <a:ext cx="172176" cy="2582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50" y="6750"/>
                      </a:moveTo>
                      <a:cubicBezTo>
                        <a:pt x="14491" y="6750"/>
                        <a:pt x="14175" y="6539"/>
                        <a:pt x="14175" y="6300"/>
                      </a:cubicBezTo>
                      <a:cubicBezTo>
                        <a:pt x="14175" y="5330"/>
                        <a:pt x="11918" y="4950"/>
                        <a:pt x="10800" y="4950"/>
                      </a:cubicBezTo>
                      <a:cubicBezTo>
                        <a:pt x="10441" y="4950"/>
                        <a:pt x="10125" y="4739"/>
                        <a:pt x="10125" y="4500"/>
                      </a:cubicBezTo>
                      <a:cubicBezTo>
                        <a:pt x="10125" y="4261"/>
                        <a:pt x="10441" y="4050"/>
                        <a:pt x="10800" y="4050"/>
                      </a:cubicBezTo>
                      <a:cubicBezTo>
                        <a:pt x="12762" y="4050"/>
                        <a:pt x="15525" y="4739"/>
                        <a:pt x="15525" y="6300"/>
                      </a:cubicBezTo>
                      <a:cubicBezTo>
                        <a:pt x="15525" y="6539"/>
                        <a:pt x="15209" y="6750"/>
                        <a:pt x="14850" y="6750"/>
                      </a:cubicBezTo>
                      <a:close/>
                      <a:moveTo>
                        <a:pt x="10800" y="1800"/>
                      </a:moveTo>
                      <a:cubicBezTo>
                        <a:pt x="6982" y="1800"/>
                        <a:pt x="2700" y="3487"/>
                        <a:pt x="2700" y="6300"/>
                      </a:cubicBezTo>
                      <a:cubicBezTo>
                        <a:pt x="2700" y="7200"/>
                        <a:pt x="3248" y="8142"/>
                        <a:pt x="4134" y="8831"/>
                      </a:cubicBezTo>
                      <a:cubicBezTo>
                        <a:pt x="4535" y="9141"/>
                        <a:pt x="4999" y="9436"/>
                        <a:pt x="5421" y="9759"/>
                      </a:cubicBezTo>
                      <a:cubicBezTo>
                        <a:pt x="6919" y="10955"/>
                        <a:pt x="8184" y="12361"/>
                        <a:pt x="8395" y="13950"/>
                      </a:cubicBezTo>
                      <a:lnTo>
                        <a:pt x="13205" y="13950"/>
                      </a:lnTo>
                      <a:cubicBezTo>
                        <a:pt x="13416" y="12361"/>
                        <a:pt x="14681" y="10955"/>
                        <a:pt x="16179" y="9759"/>
                      </a:cubicBezTo>
                      <a:cubicBezTo>
                        <a:pt x="16601" y="9436"/>
                        <a:pt x="17065" y="9141"/>
                        <a:pt x="17466" y="8831"/>
                      </a:cubicBezTo>
                      <a:cubicBezTo>
                        <a:pt x="18352" y="8142"/>
                        <a:pt x="18900" y="7200"/>
                        <a:pt x="18900" y="6300"/>
                      </a:cubicBezTo>
                      <a:cubicBezTo>
                        <a:pt x="18900" y="3487"/>
                        <a:pt x="14618" y="1800"/>
                        <a:pt x="10800" y="1800"/>
                      </a:cubicBezTo>
                      <a:close/>
                      <a:moveTo>
                        <a:pt x="19427" y="10069"/>
                      </a:moveTo>
                      <a:cubicBezTo>
                        <a:pt x="17972" y="11138"/>
                        <a:pt x="16052" y="12642"/>
                        <a:pt x="15884" y="14147"/>
                      </a:cubicBezTo>
                      <a:cubicBezTo>
                        <a:pt x="16495" y="14386"/>
                        <a:pt x="16875" y="14836"/>
                        <a:pt x="16875" y="15300"/>
                      </a:cubicBezTo>
                      <a:cubicBezTo>
                        <a:pt x="16875" y="15638"/>
                        <a:pt x="16685" y="15961"/>
                        <a:pt x="16348" y="16200"/>
                      </a:cubicBezTo>
                      <a:cubicBezTo>
                        <a:pt x="16685" y="16439"/>
                        <a:pt x="16875" y="16762"/>
                        <a:pt x="16875" y="17100"/>
                      </a:cubicBezTo>
                      <a:cubicBezTo>
                        <a:pt x="16875" y="17564"/>
                        <a:pt x="16516" y="17986"/>
                        <a:pt x="15926" y="18239"/>
                      </a:cubicBezTo>
                      <a:cubicBezTo>
                        <a:pt x="16095" y="18436"/>
                        <a:pt x="16200" y="18675"/>
                        <a:pt x="16200" y="18900"/>
                      </a:cubicBezTo>
                      <a:cubicBezTo>
                        <a:pt x="16200" y="19814"/>
                        <a:pt x="15124" y="20250"/>
                        <a:pt x="13901" y="20250"/>
                      </a:cubicBezTo>
                      <a:cubicBezTo>
                        <a:pt x="13352" y="21066"/>
                        <a:pt x="12129" y="21600"/>
                        <a:pt x="10800" y="21600"/>
                      </a:cubicBezTo>
                      <a:cubicBezTo>
                        <a:pt x="9471" y="21600"/>
                        <a:pt x="8248" y="21066"/>
                        <a:pt x="7699" y="20250"/>
                      </a:cubicBezTo>
                      <a:cubicBezTo>
                        <a:pt x="6476" y="20250"/>
                        <a:pt x="5400" y="19814"/>
                        <a:pt x="5400" y="18900"/>
                      </a:cubicBezTo>
                      <a:cubicBezTo>
                        <a:pt x="5400" y="18675"/>
                        <a:pt x="5505" y="18436"/>
                        <a:pt x="5674" y="18239"/>
                      </a:cubicBezTo>
                      <a:cubicBezTo>
                        <a:pt x="5084" y="17986"/>
                        <a:pt x="4725" y="17564"/>
                        <a:pt x="4725" y="17100"/>
                      </a:cubicBezTo>
                      <a:cubicBezTo>
                        <a:pt x="4725" y="16762"/>
                        <a:pt x="4915" y="16439"/>
                        <a:pt x="5252" y="16200"/>
                      </a:cubicBezTo>
                      <a:cubicBezTo>
                        <a:pt x="4915" y="15961"/>
                        <a:pt x="4725" y="15638"/>
                        <a:pt x="4725" y="15300"/>
                      </a:cubicBezTo>
                      <a:cubicBezTo>
                        <a:pt x="4725" y="14836"/>
                        <a:pt x="5105" y="14386"/>
                        <a:pt x="5716" y="14147"/>
                      </a:cubicBezTo>
                      <a:cubicBezTo>
                        <a:pt x="5548" y="12642"/>
                        <a:pt x="3628" y="11138"/>
                        <a:pt x="2173" y="10069"/>
                      </a:cubicBezTo>
                      <a:cubicBezTo>
                        <a:pt x="717" y="9000"/>
                        <a:pt x="0" y="7748"/>
                        <a:pt x="0" y="6300"/>
                      </a:cubicBezTo>
                      <a:cubicBezTo>
                        <a:pt x="0" y="2475"/>
                        <a:pt x="5463" y="0"/>
                        <a:pt x="10800" y="0"/>
                      </a:cubicBezTo>
                      <a:cubicBezTo>
                        <a:pt x="16137" y="0"/>
                        <a:pt x="21600" y="2475"/>
                        <a:pt x="21600" y="6300"/>
                      </a:cubicBezTo>
                      <a:cubicBezTo>
                        <a:pt x="21600" y="7748"/>
                        <a:pt x="20883" y="9000"/>
                        <a:pt x="19427" y="100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右箭头 25"/>
                <p:cNvSpPr/>
                <p:nvPr/>
              </p:nvSpPr>
              <p:spPr>
                <a:xfrm rot="5400000">
                  <a:off x="2845857" y="5257677"/>
                  <a:ext cx="268355" cy="268355"/>
                </a:xfrm>
                <a:prstGeom prst="rightArrow">
                  <a:avLst>
                    <a:gd name="adj1" fmla="val 32000"/>
                    <a:gd name="adj2" fmla="val 64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2174737" y="3756924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</a:rPr>
                  <a:t>其他部件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28396" y="4250722"/>
                <a:ext cx="4045396" cy="60861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数据库：</a:t>
                </a:r>
                <a:r>
                  <a:rPr lang="en-US" altLang="zh-CN" sz="1400" dirty="0" err="1">
                    <a:cs typeface="+mn-ea"/>
                    <a:sym typeface="+mn-lt"/>
                  </a:rPr>
                  <a:t>MySql</a:t>
                </a:r>
                <a:endParaRPr lang="en-US" altLang="zh-CN" sz="1400" dirty="0">
                  <a:cs typeface="+mn-ea"/>
                  <a:sym typeface="+mn-lt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中间件：</a:t>
                </a:r>
                <a:r>
                  <a:rPr lang="en-US" altLang="zh-CN" sz="1400" dirty="0">
                    <a:cs typeface="+mn-ea"/>
                    <a:sym typeface="+mn-lt"/>
                  </a:rPr>
                  <a:t>Tomcat 9.0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033102" y="3035140"/>
              <a:ext cx="6288874" cy="1221412"/>
              <a:chOff x="3033102" y="3035140"/>
              <a:chExt cx="6288874" cy="122141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239858" y="3035140"/>
                <a:ext cx="1158906" cy="761055"/>
                <a:chOff x="2816833" y="4254908"/>
                <a:chExt cx="1158906" cy="761055"/>
              </a:xfrm>
            </p:grpSpPr>
            <p:sp>
              <p:nvSpPr>
                <p:cNvPr id="18" name="任意多边形 17"/>
                <p:cNvSpPr/>
                <p:nvPr/>
              </p:nvSpPr>
              <p:spPr>
                <a:xfrm>
                  <a:off x="2816833" y="4254908"/>
                  <a:ext cx="1154172" cy="761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242" y="21600"/>
                      </a:moveTo>
                      <a:lnTo>
                        <a:pt x="9202" y="12826"/>
                      </a:lnTo>
                      <a:lnTo>
                        <a:pt x="0" y="12826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12826"/>
                      </a:lnTo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3005371" y="4353287"/>
                  <a:ext cx="194752" cy="2384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3" h="21368" extrusionOk="0">
                      <a:moveTo>
                        <a:pt x="9210" y="17445"/>
                      </a:moveTo>
                      <a:lnTo>
                        <a:pt x="6091" y="18421"/>
                      </a:lnTo>
                      <a:cubicBezTo>
                        <a:pt x="5969" y="18459"/>
                        <a:pt x="5833" y="18428"/>
                        <a:pt x="5754" y="18344"/>
                      </a:cubicBezTo>
                      <a:cubicBezTo>
                        <a:pt x="5352" y="17930"/>
                        <a:pt x="4874" y="17519"/>
                        <a:pt x="4113" y="17070"/>
                      </a:cubicBezTo>
                      <a:cubicBezTo>
                        <a:pt x="3351" y="16622"/>
                        <a:pt x="2722" y="16380"/>
                        <a:pt x="2113" y="16197"/>
                      </a:cubicBezTo>
                      <a:cubicBezTo>
                        <a:pt x="1990" y="16160"/>
                        <a:pt x="1912" y="16066"/>
                        <a:pt x="1920" y="15959"/>
                      </a:cubicBezTo>
                      <a:lnTo>
                        <a:pt x="2107" y="13255"/>
                      </a:lnTo>
                      <a:lnTo>
                        <a:pt x="2945" y="12321"/>
                      </a:lnTo>
                      <a:cubicBezTo>
                        <a:pt x="2945" y="12321"/>
                        <a:pt x="4821" y="12112"/>
                        <a:pt x="7270" y="13556"/>
                      </a:cubicBezTo>
                      <a:cubicBezTo>
                        <a:pt x="9715" y="14998"/>
                        <a:pt x="10050" y="16510"/>
                        <a:pt x="10050" y="16510"/>
                      </a:cubicBezTo>
                      <a:cubicBezTo>
                        <a:pt x="10050" y="16510"/>
                        <a:pt x="9210" y="17445"/>
                        <a:pt x="9210" y="17445"/>
                      </a:cubicBezTo>
                      <a:close/>
                      <a:moveTo>
                        <a:pt x="17932" y="1607"/>
                      </a:moveTo>
                      <a:cubicBezTo>
                        <a:pt x="15041" y="-99"/>
                        <a:pt x="12983" y="-62"/>
                        <a:pt x="12201" y="41"/>
                      </a:cubicBezTo>
                      <a:cubicBezTo>
                        <a:pt x="11981" y="69"/>
                        <a:pt x="11796" y="172"/>
                        <a:pt x="11667" y="317"/>
                      </a:cubicBezTo>
                      <a:lnTo>
                        <a:pt x="4613" y="8201"/>
                      </a:lnTo>
                      <a:lnTo>
                        <a:pt x="1158" y="12064"/>
                      </a:lnTo>
                      <a:cubicBezTo>
                        <a:pt x="735" y="12537"/>
                        <a:pt x="491" y="13098"/>
                        <a:pt x="453" y="13681"/>
                      </a:cubicBezTo>
                      <a:lnTo>
                        <a:pt x="1" y="20638"/>
                      </a:lnTo>
                      <a:cubicBezTo>
                        <a:pt x="-31" y="21139"/>
                        <a:pt x="584" y="21501"/>
                        <a:pt x="1161" y="21322"/>
                      </a:cubicBezTo>
                      <a:lnTo>
                        <a:pt x="9186" y="18835"/>
                      </a:lnTo>
                      <a:cubicBezTo>
                        <a:pt x="9862" y="18625"/>
                        <a:pt x="10450" y="18260"/>
                        <a:pt x="10874" y="17785"/>
                      </a:cubicBezTo>
                      <a:lnTo>
                        <a:pt x="13690" y="14637"/>
                      </a:lnTo>
                      <a:lnTo>
                        <a:pt x="21378" y="6041"/>
                      </a:lnTo>
                      <a:cubicBezTo>
                        <a:pt x="21514" y="5889"/>
                        <a:pt x="21569" y="5704"/>
                        <a:pt x="21531" y="5518"/>
                      </a:cubicBezTo>
                      <a:cubicBezTo>
                        <a:pt x="21403" y="4867"/>
                        <a:pt x="20787" y="3289"/>
                        <a:pt x="17932" y="16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右箭头 19"/>
                <p:cNvSpPr/>
                <p:nvPr/>
              </p:nvSpPr>
              <p:spPr>
                <a:xfrm rot="5400000">
                  <a:off x="3707384" y="4609124"/>
                  <a:ext cx="268355" cy="268355"/>
                </a:xfrm>
                <a:prstGeom prst="rightArrow">
                  <a:avLst>
                    <a:gd name="adj1" fmla="val 32000"/>
                    <a:gd name="adj2" fmla="val 64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3033102" y="3114228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2"/>
                    </a:solidFill>
                  </a:rPr>
                  <a:t>开发语言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76580" y="3647938"/>
                <a:ext cx="4045396" cy="60861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zh-CN" sz="1400" dirty="0">
                    <a:cs typeface="+mn-ea"/>
                    <a:sym typeface="+mn-lt"/>
                  </a:rPr>
                  <a:t>Java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cs typeface="+mn-ea"/>
                    <a:sym typeface="+mn-lt"/>
                  </a:rPr>
                  <a:t>Html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 err="1">
                    <a:cs typeface="+mn-ea"/>
                    <a:sym typeface="+mn-lt"/>
                  </a:rPr>
                  <a:t>css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cs typeface="+mn-ea"/>
                    <a:sym typeface="+mn-lt"/>
                  </a:rPr>
                  <a:t>Js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 err="1">
                    <a:cs typeface="+mn-ea"/>
                    <a:sym typeface="+mn-lt"/>
                  </a:rPr>
                  <a:t>Jsp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 err="1">
                    <a:cs typeface="+mn-ea"/>
                    <a:sym typeface="+mn-lt"/>
                  </a:rPr>
                  <a:t>Sql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888197" y="2162262"/>
              <a:ext cx="6281963" cy="1222814"/>
              <a:chOff x="3888197" y="2384884"/>
              <a:chExt cx="6281963" cy="1222814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090219" y="2384884"/>
                <a:ext cx="1158063" cy="761048"/>
                <a:chOff x="3667194" y="3604652"/>
                <a:chExt cx="1158063" cy="761048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667194" y="3604652"/>
                  <a:ext cx="1154172" cy="761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242" y="21600"/>
                      </a:moveTo>
                      <a:lnTo>
                        <a:pt x="9202" y="12827"/>
                      </a:lnTo>
                      <a:lnTo>
                        <a:pt x="0" y="12827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12827"/>
                      </a:lnTo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3818348" y="3713140"/>
                  <a:ext cx="230888" cy="2308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5" h="21473" extrusionOk="0">
                      <a:moveTo>
                        <a:pt x="2579" y="8408"/>
                      </a:moveTo>
                      <a:cubicBezTo>
                        <a:pt x="2579" y="5192"/>
                        <a:pt x="5174" y="2587"/>
                        <a:pt x="8377" y="2587"/>
                      </a:cubicBezTo>
                      <a:cubicBezTo>
                        <a:pt x="11581" y="2587"/>
                        <a:pt x="14435" y="5451"/>
                        <a:pt x="14435" y="8668"/>
                      </a:cubicBezTo>
                      <a:cubicBezTo>
                        <a:pt x="14435" y="11882"/>
                        <a:pt x="11838" y="14489"/>
                        <a:pt x="8636" y="14489"/>
                      </a:cubicBezTo>
                      <a:cubicBezTo>
                        <a:pt x="5432" y="14488"/>
                        <a:pt x="2579" y="11622"/>
                        <a:pt x="2579" y="8408"/>
                      </a:cubicBezTo>
                      <a:close/>
                      <a:moveTo>
                        <a:pt x="20915" y="18167"/>
                      </a:moveTo>
                      <a:lnTo>
                        <a:pt x="15797" y="13031"/>
                      </a:lnTo>
                      <a:cubicBezTo>
                        <a:pt x="16569" y="11760"/>
                        <a:pt x="17014" y="10265"/>
                        <a:pt x="17014" y="8668"/>
                      </a:cubicBezTo>
                      <a:cubicBezTo>
                        <a:pt x="17014" y="4023"/>
                        <a:pt x="13004" y="0"/>
                        <a:pt x="8377" y="0"/>
                      </a:cubicBezTo>
                      <a:cubicBezTo>
                        <a:pt x="3750" y="-1"/>
                        <a:pt x="0" y="3764"/>
                        <a:pt x="0" y="8408"/>
                      </a:cubicBezTo>
                      <a:cubicBezTo>
                        <a:pt x="0" y="13051"/>
                        <a:pt x="4010" y="17076"/>
                        <a:pt x="8636" y="17076"/>
                      </a:cubicBezTo>
                      <a:cubicBezTo>
                        <a:pt x="10175" y="17076"/>
                        <a:pt x="11615" y="16655"/>
                        <a:pt x="12854" y="15928"/>
                      </a:cubicBezTo>
                      <a:lnTo>
                        <a:pt x="17998" y="21095"/>
                      </a:lnTo>
                      <a:cubicBezTo>
                        <a:pt x="18502" y="21599"/>
                        <a:pt x="19318" y="21599"/>
                        <a:pt x="19821" y="21095"/>
                      </a:cubicBezTo>
                      <a:lnTo>
                        <a:pt x="21098" y="19813"/>
                      </a:lnTo>
                      <a:cubicBezTo>
                        <a:pt x="21600" y="19309"/>
                        <a:pt x="21417" y="18671"/>
                        <a:pt x="20915" y="18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" name="右箭头 13"/>
                <p:cNvSpPr/>
                <p:nvPr/>
              </p:nvSpPr>
              <p:spPr>
                <a:xfrm rot="5400000">
                  <a:off x="4556902" y="3956089"/>
                  <a:ext cx="268355" cy="268355"/>
                </a:xfrm>
                <a:prstGeom prst="rightArrow">
                  <a:avLst>
                    <a:gd name="adj1" fmla="val 32000"/>
                    <a:gd name="adj2" fmla="val 64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888197" y="2447237"/>
                <a:ext cx="1107996" cy="276999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3"/>
                    </a:solidFill>
                  </a:rPr>
                  <a:t>开发工具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124764" y="2999084"/>
                <a:ext cx="4045396" cy="60861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zh-CN" sz="1400" dirty="0">
                    <a:cs typeface="+mn-ea"/>
                    <a:sym typeface="+mn-lt"/>
                  </a:rPr>
                  <a:t>IDEA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cs typeface="+mn-ea"/>
                    <a:sym typeface="+mn-lt"/>
                  </a:rPr>
                  <a:t>WebStorm</a:t>
                </a:r>
                <a:r>
                  <a:rPr lang="zh-CN" altLang="en-US" sz="1400" dirty="0">
                    <a:cs typeface="+mn-ea"/>
                    <a:sym typeface="+mn-lt"/>
                  </a:rPr>
                  <a:t>，</a:t>
                </a:r>
                <a:r>
                  <a:rPr lang="en-US" altLang="zh-CN" sz="1400" dirty="0" err="1">
                    <a:cs typeface="+mn-ea"/>
                    <a:sym typeface="+mn-lt"/>
                  </a:rPr>
                  <a:t>Navicat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61370EF-1981-4744-B63A-64051B461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28" name="Rectangle 38">
            <a:extLst>
              <a:ext uri="{FF2B5EF4-FFF2-40B4-BE49-F238E27FC236}">
                <a16:creationId xmlns:a16="http://schemas.microsoft.com/office/drawing/2014/main" id="{791AD5B7-0A3C-4E72-B1C8-CED6CF96C885}"/>
              </a:ext>
            </a:extLst>
          </p:cNvPr>
          <p:cNvSpPr/>
          <p:nvPr/>
        </p:nvSpPr>
        <p:spPr>
          <a:xfrm>
            <a:off x="664638" y="434997"/>
            <a:ext cx="3040096" cy="47940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BFFE5A-5434-4FED-A7F2-D53EDE5409CA}"/>
              </a:ext>
            </a:extLst>
          </p:cNvPr>
          <p:cNvSpPr txBox="1"/>
          <p:nvPr/>
        </p:nvSpPr>
        <p:spPr>
          <a:xfrm>
            <a:off x="1616940" y="1059541"/>
            <a:ext cx="181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系统开发平台</a:t>
            </a:r>
          </a:p>
        </p:txBody>
      </p:sp>
    </p:spTree>
    <p:extLst>
      <p:ext uri="{BB962C8B-B14F-4D97-AF65-F5344CB8AC3E}">
        <p14:creationId xmlns:p14="http://schemas.microsoft.com/office/powerpoint/2010/main" val="79891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58762" y="1871300"/>
            <a:ext cx="3559875" cy="3848398"/>
            <a:chOff x="1158762" y="1871300"/>
            <a:chExt cx="3559875" cy="3848398"/>
          </a:xfrm>
        </p:grpSpPr>
        <p:grpSp>
          <p:nvGrpSpPr>
            <p:cNvPr id="6" name="Group 3"/>
            <p:cNvGrpSpPr/>
            <p:nvPr/>
          </p:nvGrpSpPr>
          <p:grpSpPr>
            <a:xfrm>
              <a:off x="1158762" y="1871300"/>
              <a:ext cx="3559875" cy="3848398"/>
              <a:chOff x="4316062" y="1899009"/>
              <a:chExt cx="3559875" cy="3848398"/>
            </a:xfrm>
          </p:grpSpPr>
          <p:sp>
            <p:nvSpPr>
              <p:cNvPr id="27" name="Freeform: Shape 4"/>
              <p:cNvSpPr>
                <a:spLocks/>
              </p:cNvSpPr>
              <p:nvPr/>
            </p:nvSpPr>
            <p:spPr bwMode="auto">
              <a:xfrm>
                <a:off x="5137082" y="1899009"/>
                <a:ext cx="1474442" cy="1071357"/>
              </a:xfrm>
              <a:custGeom>
                <a:avLst/>
                <a:gdLst>
                  <a:gd name="T0" fmla="*/ 190 w 293"/>
                  <a:gd name="T1" fmla="*/ 0 h 213"/>
                  <a:gd name="T2" fmla="*/ 293 w 293"/>
                  <a:gd name="T3" fmla="*/ 82 h 213"/>
                  <a:gd name="T4" fmla="*/ 101 w 293"/>
                  <a:gd name="T5" fmla="*/ 213 h 213"/>
                  <a:gd name="T6" fmla="*/ 0 w 293"/>
                  <a:gd name="T7" fmla="*/ 121 h 213"/>
                  <a:gd name="T8" fmla="*/ 190 w 293"/>
                  <a:gd name="T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213">
                    <a:moveTo>
                      <a:pt x="190" y="0"/>
                    </a:moveTo>
                    <a:cubicBezTo>
                      <a:pt x="293" y="82"/>
                      <a:pt x="293" y="82"/>
                      <a:pt x="293" y="82"/>
                    </a:cubicBezTo>
                    <a:cubicBezTo>
                      <a:pt x="101" y="213"/>
                      <a:pt x="101" y="213"/>
                      <a:pt x="101" y="213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19"/>
                      <a:pt x="189" y="1"/>
                      <a:pt x="19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5"/>
              <p:cNvSpPr>
                <a:spLocks/>
              </p:cNvSpPr>
              <p:nvPr/>
            </p:nvSpPr>
            <p:spPr bwMode="auto">
              <a:xfrm>
                <a:off x="5646242" y="2312701"/>
                <a:ext cx="965282" cy="697973"/>
              </a:xfrm>
              <a:custGeom>
                <a:avLst/>
                <a:gdLst>
                  <a:gd name="T0" fmla="*/ 182 w 192"/>
                  <a:gd name="T1" fmla="*/ 14 h 139"/>
                  <a:gd name="T2" fmla="*/ 191 w 192"/>
                  <a:gd name="T3" fmla="*/ 8 h 139"/>
                  <a:gd name="T4" fmla="*/ 192 w 192"/>
                  <a:gd name="T5" fmla="*/ 0 h 139"/>
                  <a:gd name="T6" fmla="*/ 0 w 192"/>
                  <a:gd name="T7" fmla="*/ 131 h 139"/>
                  <a:gd name="T8" fmla="*/ 0 w 192"/>
                  <a:gd name="T9" fmla="*/ 138 h 139"/>
                  <a:gd name="T10" fmla="*/ 67 w 192"/>
                  <a:gd name="T11" fmla="*/ 93 h 139"/>
                  <a:gd name="T12" fmla="*/ 67 w 192"/>
                  <a:gd name="T13" fmla="*/ 93 h 139"/>
                  <a:gd name="T14" fmla="*/ 182 w 192"/>
                  <a:gd name="T15" fmla="*/ 1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139">
                    <a:moveTo>
                      <a:pt x="182" y="14"/>
                    </a:moveTo>
                    <a:cubicBezTo>
                      <a:pt x="191" y="8"/>
                      <a:pt x="191" y="8"/>
                      <a:pt x="191" y="8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" y="139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182" y="1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6"/>
              <p:cNvSpPr>
                <a:spLocks/>
              </p:cNvSpPr>
              <p:nvPr/>
            </p:nvSpPr>
            <p:spPr bwMode="auto">
              <a:xfrm>
                <a:off x="5983560" y="2382711"/>
                <a:ext cx="784955" cy="572805"/>
              </a:xfrm>
              <a:custGeom>
                <a:avLst/>
                <a:gdLst>
                  <a:gd name="T0" fmla="*/ 115 w 156"/>
                  <a:gd name="T1" fmla="*/ 0 h 114"/>
                  <a:gd name="T2" fmla="*/ 156 w 156"/>
                  <a:gd name="T3" fmla="*/ 33 h 114"/>
                  <a:gd name="T4" fmla="*/ 42 w 156"/>
                  <a:gd name="T5" fmla="*/ 114 h 114"/>
                  <a:gd name="T6" fmla="*/ 0 w 156"/>
                  <a:gd name="T7" fmla="*/ 79 h 114"/>
                  <a:gd name="T8" fmla="*/ 115 w 156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">
                    <a:moveTo>
                      <a:pt x="115" y="0"/>
                    </a:moveTo>
                    <a:cubicBezTo>
                      <a:pt x="156" y="33"/>
                      <a:pt x="156" y="33"/>
                      <a:pt x="156" y="33"/>
                    </a:cubicBezTo>
                    <a:cubicBezTo>
                      <a:pt x="135" y="48"/>
                      <a:pt x="44" y="113"/>
                      <a:pt x="42" y="114"/>
                    </a:cubicBezTo>
                    <a:cubicBezTo>
                      <a:pt x="0" y="79"/>
                      <a:pt x="0" y="79"/>
                      <a:pt x="0" y="79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7"/>
              <p:cNvSpPr>
                <a:spLocks/>
              </p:cNvSpPr>
              <p:nvPr/>
            </p:nvSpPr>
            <p:spPr bwMode="auto">
              <a:xfrm>
                <a:off x="6189345" y="2548187"/>
                <a:ext cx="579169" cy="447636"/>
              </a:xfrm>
              <a:custGeom>
                <a:avLst/>
                <a:gdLst>
                  <a:gd name="T0" fmla="*/ 115 w 115"/>
                  <a:gd name="T1" fmla="*/ 0 h 89"/>
                  <a:gd name="T2" fmla="*/ 115 w 115"/>
                  <a:gd name="T3" fmla="*/ 8 h 89"/>
                  <a:gd name="T4" fmla="*/ 106 w 115"/>
                  <a:gd name="T5" fmla="*/ 14 h 89"/>
                  <a:gd name="T6" fmla="*/ 0 w 115"/>
                  <a:gd name="T7" fmla="*/ 89 h 89"/>
                  <a:gd name="T8" fmla="*/ 1 w 115"/>
                  <a:gd name="T9" fmla="*/ 81 h 89"/>
                  <a:gd name="T10" fmla="*/ 115 w 115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89">
                    <a:moveTo>
                      <a:pt x="115" y="0"/>
                    </a:moveTo>
                    <a:cubicBezTo>
                      <a:pt x="115" y="8"/>
                      <a:pt x="115" y="8"/>
                      <a:pt x="115" y="8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5" y="14"/>
                      <a:pt x="1" y="88"/>
                      <a:pt x="0" y="89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0"/>
                      <a:pt x="93" y="16"/>
                      <a:pt x="11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8"/>
              <p:cNvSpPr>
                <a:spLocks/>
              </p:cNvSpPr>
              <p:nvPr/>
            </p:nvSpPr>
            <p:spPr bwMode="auto">
              <a:xfrm>
                <a:off x="5137082" y="2507879"/>
                <a:ext cx="509160" cy="498552"/>
              </a:xfrm>
              <a:custGeom>
                <a:avLst/>
                <a:gdLst>
                  <a:gd name="T0" fmla="*/ 2 w 101"/>
                  <a:gd name="T1" fmla="*/ 7 h 99"/>
                  <a:gd name="T2" fmla="*/ 0 w 101"/>
                  <a:gd name="T3" fmla="*/ 0 h 99"/>
                  <a:gd name="T4" fmla="*/ 101 w 101"/>
                  <a:gd name="T5" fmla="*/ 92 h 99"/>
                  <a:gd name="T6" fmla="*/ 101 w 101"/>
                  <a:gd name="T7" fmla="*/ 99 h 99"/>
                  <a:gd name="T8" fmla="*/ 2 w 101"/>
                  <a:gd name="T9" fmla="*/ 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99">
                    <a:moveTo>
                      <a:pt x="2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9"/>
                      <a:pt x="101" y="99"/>
                      <a:pt x="101" y="99"/>
                    </a:cubicBezTo>
                    <a:cubicBezTo>
                      <a:pt x="30" y="33"/>
                      <a:pt x="60" y="61"/>
                      <a:pt x="2" y="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9"/>
              <p:cNvSpPr>
                <a:spLocks/>
              </p:cNvSpPr>
              <p:nvPr/>
            </p:nvSpPr>
            <p:spPr bwMode="auto">
              <a:xfrm>
                <a:off x="5983560" y="2779431"/>
                <a:ext cx="210028" cy="216393"/>
              </a:xfrm>
              <a:custGeom>
                <a:avLst/>
                <a:gdLst>
                  <a:gd name="T0" fmla="*/ 0 w 42"/>
                  <a:gd name="T1" fmla="*/ 0 h 43"/>
                  <a:gd name="T2" fmla="*/ 0 w 42"/>
                  <a:gd name="T3" fmla="*/ 0 h 43"/>
                  <a:gd name="T4" fmla="*/ 1 w 42"/>
                  <a:gd name="T5" fmla="*/ 6 h 43"/>
                  <a:gd name="T6" fmla="*/ 40 w 42"/>
                  <a:gd name="T7" fmla="*/ 42 h 43"/>
                  <a:gd name="T8" fmla="*/ 41 w 42"/>
                  <a:gd name="T9" fmla="*/ 42 h 43"/>
                  <a:gd name="T10" fmla="*/ 41 w 42"/>
                  <a:gd name="T11" fmla="*/ 43 h 43"/>
                  <a:gd name="T12" fmla="*/ 42 w 42"/>
                  <a:gd name="T13" fmla="*/ 35 h 43"/>
                  <a:gd name="T14" fmla="*/ 0 w 42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39" y="41"/>
                      <a:pt x="40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35"/>
                      <a:pt x="42" y="35"/>
                      <a:pt x="42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0"/>
              <p:cNvSpPr>
                <a:spLocks/>
              </p:cNvSpPr>
              <p:nvPr/>
            </p:nvSpPr>
            <p:spPr bwMode="auto">
              <a:xfrm>
                <a:off x="6149037" y="3017039"/>
                <a:ext cx="212150" cy="216393"/>
              </a:xfrm>
              <a:custGeom>
                <a:avLst/>
                <a:gdLst>
                  <a:gd name="T0" fmla="*/ 100 w 100"/>
                  <a:gd name="T1" fmla="*/ 87 h 102"/>
                  <a:gd name="T2" fmla="*/ 0 w 100"/>
                  <a:gd name="T3" fmla="*/ 0 h 102"/>
                  <a:gd name="T4" fmla="*/ 2 w 100"/>
                  <a:gd name="T5" fmla="*/ 16 h 102"/>
                  <a:gd name="T6" fmla="*/ 95 w 100"/>
                  <a:gd name="T7" fmla="*/ 99 h 102"/>
                  <a:gd name="T8" fmla="*/ 100 w 100"/>
                  <a:gd name="T9" fmla="*/ 102 h 102"/>
                  <a:gd name="T10" fmla="*/ 100 w 100"/>
                  <a:gd name="T11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02">
                    <a:moveTo>
                      <a:pt x="100" y="87"/>
                    </a:moveTo>
                    <a:lnTo>
                      <a:pt x="0" y="0"/>
                    </a:lnTo>
                    <a:lnTo>
                      <a:pt x="2" y="16"/>
                    </a:lnTo>
                    <a:lnTo>
                      <a:pt x="95" y="99"/>
                    </a:lnTo>
                    <a:lnTo>
                      <a:pt x="100" y="102"/>
                    </a:lnTo>
                    <a:lnTo>
                      <a:pt x="100" y="8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1"/>
              <p:cNvSpPr>
                <a:spLocks/>
              </p:cNvSpPr>
              <p:nvPr/>
            </p:nvSpPr>
            <p:spPr bwMode="auto">
              <a:xfrm>
                <a:off x="6149037" y="2618197"/>
                <a:ext cx="780712" cy="615235"/>
              </a:xfrm>
              <a:custGeom>
                <a:avLst/>
                <a:gdLst>
                  <a:gd name="T0" fmla="*/ 114 w 155"/>
                  <a:gd name="T1" fmla="*/ 0 h 122"/>
                  <a:gd name="T2" fmla="*/ 155 w 155"/>
                  <a:gd name="T3" fmla="*/ 33 h 122"/>
                  <a:gd name="T4" fmla="*/ 42 w 155"/>
                  <a:gd name="T5" fmla="*/ 116 h 122"/>
                  <a:gd name="T6" fmla="*/ 0 w 155"/>
                  <a:gd name="T7" fmla="*/ 79 h 122"/>
                  <a:gd name="T8" fmla="*/ 7 w 155"/>
                  <a:gd name="T9" fmla="*/ 74 h 122"/>
                  <a:gd name="T10" fmla="*/ 8 w 155"/>
                  <a:gd name="T11" fmla="*/ 74 h 122"/>
                  <a:gd name="T12" fmla="*/ 8 w 155"/>
                  <a:gd name="T13" fmla="*/ 75 h 122"/>
                  <a:gd name="T14" fmla="*/ 114 w 155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22">
                    <a:moveTo>
                      <a:pt x="114" y="0"/>
                    </a:moveTo>
                    <a:cubicBezTo>
                      <a:pt x="155" y="33"/>
                      <a:pt x="155" y="33"/>
                      <a:pt x="155" y="33"/>
                    </a:cubicBezTo>
                    <a:cubicBezTo>
                      <a:pt x="34" y="122"/>
                      <a:pt x="50" y="110"/>
                      <a:pt x="42" y="11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4"/>
                      <a:pt x="113" y="0"/>
                      <a:pt x="1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2"/>
              <p:cNvSpPr>
                <a:spLocks/>
              </p:cNvSpPr>
              <p:nvPr/>
            </p:nvSpPr>
            <p:spPr bwMode="auto">
              <a:xfrm>
                <a:off x="6325121" y="2783674"/>
                <a:ext cx="604627" cy="449758"/>
              </a:xfrm>
              <a:custGeom>
                <a:avLst/>
                <a:gdLst>
                  <a:gd name="T0" fmla="*/ 119 w 120"/>
                  <a:gd name="T1" fmla="*/ 7 h 89"/>
                  <a:gd name="T2" fmla="*/ 111 w 120"/>
                  <a:gd name="T3" fmla="*/ 13 h 89"/>
                  <a:gd name="T4" fmla="*/ 7 w 120"/>
                  <a:gd name="T5" fmla="*/ 89 h 89"/>
                  <a:gd name="T6" fmla="*/ 7 w 120"/>
                  <a:gd name="T7" fmla="*/ 83 h 89"/>
                  <a:gd name="T8" fmla="*/ 120 w 120"/>
                  <a:gd name="T9" fmla="*/ 0 h 89"/>
                  <a:gd name="T10" fmla="*/ 119 w 120"/>
                  <a:gd name="T11" fmla="*/ 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89">
                    <a:moveTo>
                      <a:pt x="119" y="7"/>
                    </a:moveTo>
                    <a:cubicBezTo>
                      <a:pt x="111" y="13"/>
                      <a:pt x="111" y="13"/>
                      <a:pt x="111" y="13"/>
                    </a:cubicBezTo>
                    <a:cubicBezTo>
                      <a:pt x="110" y="14"/>
                      <a:pt x="8" y="89"/>
                      <a:pt x="7" y="89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4" y="78"/>
                      <a:pt x="0" y="88"/>
                      <a:pt x="120" y="0"/>
                    </a:cubicBezTo>
                    <a:lnTo>
                      <a:pt x="119" y="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3"/>
              <p:cNvSpPr>
                <a:spLocks/>
              </p:cNvSpPr>
              <p:nvPr/>
            </p:nvSpPr>
            <p:spPr bwMode="auto">
              <a:xfrm>
                <a:off x="6314514" y="3252525"/>
                <a:ext cx="212150" cy="220636"/>
              </a:xfrm>
              <a:custGeom>
                <a:avLst/>
                <a:gdLst>
                  <a:gd name="T0" fmla="*/ 0 w 42"/>
                  <a:gd name="T1" fmla="*/ 7 h 44"/>
                  <a:gd name="T2" fmla="*/ 0 w 42"/>
                  <a:gd name="T3" fmla="*/ 0 h 44"/>
                  <a:gd name="T4" fmla="*/ 42 w 42"/>
                  <a:gd name="T5" fmla="*/ 38 h 44"/>
                  <a:gd name="T6" fmla="*/ 41 w 42"/>
                  <a:gd name="T7" fmla="*/ 44 h 44"/>
                  <a:gd name="T8" fmla="*/ 0 w 42"/>
                  <a:gd name="T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11" y="17"/>
                      <a:pt x="38" y="41"/>
                      <a:pt x="0" y="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4"/>
              <p:cNvSpPr>
                <a:spLocks/>
              </p:cNvSpPr>
              <p:nvPr/>
            </p:nvSpPr>
            <p:spPr bwMode="auto">
              <a:xfrm>
                <a:off x="6314514" y="2849440"/>
                <a:ext cx="770104" cy="594020"/>
              </a:xfrm>
              <a:custGeom>
                <a:avLst/>
                <a:gdLst>
                  <a:gd name="T0" fmla="*/ 153 w 153"/>
                  <a:gd name="T1" fmla="*/ 33 h 118"/>
                  <a:gd name="T2" fmla="*/ 113 w 153"/>
                  <a:gd name="T3" fmla="*/ 0 h 118"/>
                  <a:gd name="T4" fmla="*/ 9 w 153"/>
                  <a:gd name="T5" fmla="*/ 76 h 118"/>
                  <a:gd name="T6" fmla="*/ 7 w 153"/>
                  <a:gd name="T7" fmla="*/ 75 h 118"/>
                  <a:gd name="T8" fmla="*/ 0 w 153"/>
                  <a:gd name="T9" fmla="*/ 80 h 118"/>
                  <a:gd name="T10" fmla="*/ 42 w 153"/>
                  <a:gd name="T11" fmla="*/ 118 h 118"/>
                  <a:gd name="T12" fmla="*/ 153 w 153"/>
                  <a:gd name="T13" fmla="*/ 3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18">
                    <a:moveTo>
                      <a:pt x="153" y="33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1"/>
                      <a:pt x="10" y="76"/>
                      <a:pt x="9" y="7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153" y="33"/>
                      <a:pt x="153" y="33"/>
                      <a:pt x="153" y="33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5"/>
              <p:cNvSpPr>
                <a:spLocks/>
              </p:cNvSpPr>
              <p:nvPr/>
            </p:nvSpPr>
            <p:spPr bwMode="auto">
              <a:xfrm>
                <a:off x="6522421" y="3017039"/>
                <a:ext cx="562197" cy="456122"/>
              </a:xfrm>
              <a:custGeom>
                <a:avLst/>
                <a:gdLst>
                  <a:gd name="T0" fmla="*/ 111 w 112"/>
                  <a:gd name="T1" fmla="*/ 7 h 91"/>
                  <a:gd name="T2" fmla="*/ 112 w 112"/>
                  <a:gd name="T3" fmla="*/ 0 h 91"/>
                  <a:gd name="T4" fmla="*/ 1 w 112"/>
                  <a:gd name="T5" fmla="*/ 85 h 91"/>
                  <a:gd name="T6" fmla="*/ 0 w 112"/>
                  <a:gd name="T7" fmla="*/ 91 h 91"/>
                  <a:gd name="T8" fmla="*/ 104 w 112"/>
                  <a:gd name="T9" fmla="*/ 12 h 91"/>
                  <a:gd name="T10" fmla="*/ 111 w 112"/>
                  <a:gd name="T1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91">
                    <a:moveTo>
                      <a:pt x="111" y="7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11" y="7"/>
                      <a:pt x="109" y="9"/>
                      <a:pt x="111" y="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6"/>
              <p:cNvSpPr>
                <a:spLocks/>
              </p:cNvSpPr>
              <p:nvPr/>
            </p:nvSpPr>
            <p:spPr bwMode="auto">
              <a:xfrm>
                <a:off x="6409981" y="3076441"/>
                <a:ext cx="1465956" cy="1166824"/>
              </a:xfrm>
              <a:custGeom>
                <a:avLst/>
                <a:gdLst>
                  <a:gd name="T0" fmla="*/ 5 w 291"/>
                  <a:gd name="T1" fmla="*/ 64 h 232"/>
                  <a:gd name="T2" fmla="*/ 5 w 291"/>
                  <a:gd name="T3" fmla="*/ 64 h 232"/>
                  <a:gd name="T4" fmla="*/ 0 w 291"/>
                  <a:gd name="T5" fmla="*/ 67 h 232"/>
                  <a:gd name="T6" fmla="*/ 182 w 291"/>
                  <a:gd name="T7" fmla="*/ 232 h 232"/>
                  <a:gd name="T8" fmla="*/ 291 w 291"/>
                  <a:gd name="T9" fmla="*/ 138 h 232"/>
                  <a:gd name="T10" fmla="*/ 126 w 291"/>
                  <a:gd name="T11" fmla="*/ 0 h 232"/>
                  <a:gd name="T12" fmla="*/ 22 w 291"/>
                  <a:gd name="T13" fmla="*/ 79 h 232"/>
                  <a:gd name="T14" fmla="*/ 5 w 291"/>
                  <a:gd name="T15" fmla="*/ 6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232">
                    <a:moveTo>
                      <a:pt x="5" y="64"/>
                    </a:moveTo>
                    <a:cubicBezTo>
                      <a:pt x="5" y="64"/>
                      <a:pt x="5" y="64"/>
                      <a:pt x="5" y="6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5" y="229"/>
                      <a:pt x="288" y="140"/>
                      <a:pt x="291" y="138"/>
                    </a:cubicBezTo>
                    <a:cubicBezTo>
                      <a:pt x="290" y="137"/>
                      <a:pt x="127" y="1"/>
                      <a:pt x="126" y="0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5" y="64"/>
                      <a:pt x="5" y="64"/>
                      <a:pt x="5" y="64"/>
                    </a:cubicBezTo>
                  </a:path>
                </a:pathLst>
              </a:custGeom>
              <a:solidFill>
                <a:srgbClr val="33B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7"/>
              <p:cNvSpPr>
                <a:spLocks/>
              </p:cNvSpPr>
              <p:nvPr/>
            </p:nvSpPr>
            <p:spPr bwMode="auto">
              <a:xfrm>
                <a:off x="6409981" y="3076441"/>
                <a:ext cx="1465956" cy="1166824"/>
              </a:xfrm>
              <a:custGeom>
                <a:avLst/>
                <a:gdLst>
                  <a:gd name="T0" fmla="*/ 126 w 291"/>
                  <a:gd name="T1" fmla="*/ 0 h 232"/>
                  <a:gd name="T2" fmla="*/ 22 w 291"/>
                  <a:gd name="T3" fmla="*/ 79 h 232"/>
                  <a:gd name="T4" fmla="*/ 5 w 291"/>
                  <a:gd name="T5" fmla="*/ 64 h 232"/>
                  <a:gd name="T6" fmla="*/ 5 w 291"/>
                  <a:gd name="T7" fmla="*/ 64 h 232"/>
                  <a:gd name="T8" fmla="*/ 5 w 291"/>
                  <a:gd name="T9" fmla="*/ 64 h 232"/>
                  <a:gd name="T10" fmla="*/ 0 w 291"/>
                  <a:gd name="T11" fmla="*/ 67 h 232"/>
                  <a:gd name="T12" fmla="*/ 182 w 291"/>
                  <a:gd name="T13" fmla="*/ 232 h 232"/>
                  <a:gd name="T14" fmla="*/ 291 w 291"/>
                  <a:gd name="T15" fmla="*/ 138 h 232"/>
                  <a:gd name="T16" fmla="*/ 126 w 291"/>
                  <a:gd name="T17" fmla="*/ 0 h 232"/>
                  <a:gd name="T18" fmla="*/ 126 w 291"/>
                  <a:gd name="T1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1" h="232">
                    <a:moveTo>
                      <a:pt x="126" y="0"/>
                    </a:moveTo>
                    <a:cubicBezTo>
                      <a:pt x="22" y="79"/>
                      <a:pt x="22" y="79"/>
                      <a:pt x="22" y="7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5" y="229"/>
                      <a:pt x="288" y="140"/>
                      <a:pt x="291" y="138"/>
                    </a:cubicBezTo>
                    <a:cubicBezTo>
                      <a:pt x="290" y="137"/>
                      <a:pt x="127" y="1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8"/>
              <p:cNvSpPr>
                <a:spLocks/>
              </p:cNvSpPr>
              <p:nvPr/>
            </p:nvSpPr>
            <p:spPr bwMode="auto">
              <a:xfrm>
                <a:off x="5272858" y="3594086"/>
                <a:ext cx="524010" cy="549468"/>
              </a:xfrm>
              <a:custGeom>
                <a:avLst/>
                <a:gdLst>
                  <a:gd name="T0" fmla="*/ 0 w 247"/>
                  <a:gd name="T1" fmla="*/ 43 h 259"/>
                  <a:gd name="T2" fmla="*/ 57 w 247"/>
                  <a:gd name="T3" fmla="*/ 0 h 259"/>
                  <a:gd name="T4" fmla="*/ 247 w 247"/>
                  <a:gd name="T5" fmla="*/ 190 h 259"/>
                  <a:gd name="T6" fmla="*/ 154 w 247"/>
                  <a:gd name="T7" fmla="*/ 259 h 259"/>
                  <a:gd name="T8" fmla="*/ 145 w 247"/>
                  <a:gd name="T9" fmla="*/ 247 h 259"/>
                  <a:gd name="T10" fmla="*/ 171 w 247"/>
                  <a:gd name="T11" fmla="*/ 228 h 259"/>
                  <a:gd name="T12" fmla="*/ 169 w 247"/>
                  <a:gd name="T13" fmla="*/ 216 h 259"/>
                  <a:gd name="T14" fmla="*/ 0 w 247"/>
                  <a:gd name="T15" fmla="*/ 4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59">
                    <a:moveTo>
                      <a:pt x="0" y="43"/>
                    </a:moveTo>
                    <a:lnTo>
                      <a:pt x="57" y="0"/>
                    </a:lnTo>
                    <a:lnTo>
                      <a:pt x="247" y="190"/>
                    </a:lnTo>
                    <a:lnTo>
                      <a:pt x="154" y="259"/>
                    </a:lnTo>
                    <a:lnTo>
                      <a:pt x="145" y="247"/>
                    </a:lnTo>
                    <a:lnTo>
                      <a:pt x="171" y="228"/>
                    </a:lnTo>
                    <a:lnTo>
                      <a:pt x="169" y="216"/>
                    </a:lnTo>
                    <a:lnTo>
                      <a:pt x="0" y="4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19"/>
              <p:cNvSpPr>
                <a:spLocks/>
              </p:cNvSpPr>
              <p:nvPr/>
            </p:nvSpPr>
            <p:spPr bwMode="auto">
              <a:xfrm>
                <a:off x="5096774" y="3640759"/>
                <a:ext cx="534618" cy="562197"/>
              </a:xfrm>
              <a:custGeom>
                <a:avLst/>
                <a:gdLst>
                  <a:gd name="T0" fmla="*/ 106 w 106"/>
                  <a:gd name="T1" fmla="*/ 82 h 112"/>
                  <a:gd name="T2" fmla="*/ 68 w 106"/>
                  <a:gd name="T3" fmla="*/ 112 h 112"/>
                  <a:gd name="T4" fmla="*/ 67 w 106"/>
                  <a:gd name="T5" fmla="*/ 112 h 112"/>
                  <a:gd name="T6" fmla="*/ 62 w 106"/>
                  <a:gd name="T7" fmla="*/ 108 h 112"/>
                  <a:gd name="T8" fmla="*/ 73 w 106"/>
                  <a:gd name="T9" fmla="*/ 99 h 112"/>
                  <a:gd name="T10" fmla="*/ 72 w 106"/>
                  <a:gd name="T11" fmla="*/ 95 h 112"/>
                  <a:gd name="T12" fmla="*/ 0 w 106"/>
                  <a:gd name="T13" fmla="*/ 19 h 112"/>
                  <a:gd name="T14" fmla="*/ 26 w 106"/>
                  <a:gd name="T15" fmla="*/ 0 h 112"/>
                  <a:gd name="T16" fmla="*/ 35 w 106"/>
                  <a:gd name="T17" fmla="*/ 9 h 112"/>
                  <a:gd name="T18" fmla="*/ 106 w 106"/>
                  <a:gd name="T19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12">
                    <a:moveTo>
                      <a:pt x="106" y="82"/>
                    </a:moveTo>
                    <a:cubicBezTo>
                      <a:pt x="68" y="112"/>
                      <a:pt x="68" y="112"/>
                      <a:pt x="68" y="11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3" y="97"/>
                      <a:pt x="72" y="94"/>
                      <a:pt x="72" y="95"/>
                    </a:cubicBezTo>
                    <a:cubicBezTo>
                      <a:pt x="65" y="87"/>
                      <a:pt x="7" y="27"/>
                      <a:pt x="0" y="1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106" y="82"/>
                      <a:pt x="106" y="82"/>
                      <a:pt x="106" y="8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0"/>
              <p:cNvSpPr>
                <a:spLocks/>
              </p:cNvSpPr>
              <p:nvPr/>
            </p:nvSpPr>
            <p:spPr bwMode="auto">
              <a:xfrm>
                <a:off x="6409981" y="3413759"/>
                <a:ext cx="916487" cy="854964"/>
              </a:xfrm>
              <a:custGeom>
                <a:avLst/>
                <a:gdLst>
                  <a:gd name="T0" fmla="*/ 167 w 432"/>
                  <a:gd name="T1" fmla="*/ 166 h 403"/>
                  <a:gd name="T2" fmla="*/ 0 w 432"/>
                  <a:gd name="T3" fmla="*/ 16 h 403"/>
                  <a:gd name="T4" fmla="*/ 0 w 432"/>
                  <a:gd name="T5" fmla="*/ 0 h 403"/>
                  <a:gd name="T6" fmla="*/ 432 w 432"/>
                  <a:gd name="T7" fmla="*/ 391 h 403"/>
                  <a:gd name="T8" fmla="*/ 428 w 432"/>
                  <a:gd name="T9" fmla="*/ 401 h 403"/>
                  <a:gd name="T10" fmla="*/ 428 w 432"/>
                  <a:gd name="T11" fmla="*/ 403 h 403"/>
                  <a:gd name="T12" fmla="*/ 167 w 432"/>
                  <a:gd name="T13" fmla="*/ 166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2" h="403">
                    <a:moveTo>
                      <a:pt x="167" y="16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432" y="391"/>
                    </a:lnTo>
                    <a:lnTo>
                      <a:pt x="428" y="401"/>
                    </a:lnTo>
                    <a:lnTo>
                      <a:pt x="428" y="403"/>
                    </a:lnTo>
                    <a:lnTo>
                      <a:pt x="167" y="16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1"/>
              <p:cNvSpPr>
                <a:spLocks/>
              </p:cNvSpPr>
              <p:nvPr/>
            </p:nvSpPr>
            <p:spPr bwMode="auto">
              <a:xfrm>
                <a:off x="4916446" y="3689554"/>
                <a:ext cx="543104" cy="528253"/>
              </a:xfrm>
              <a:custGeom>
                <a:avLst/>
                <a:gdLst>
                  <a:gd name="T0" fmla="*/ 0 w 108"/>
                  <a:gd name="T1" fmla="*/ 20 h 105"/>
                  <a:gd name="T2" fmla="*/ 27 w 108"/>
                  <a:gd name="T3" fmla="*/ 0 h 105"/>
                  <a:gd name="T4" fmla="*/ 108 w 108"/>
                  <a:gd name="T5" fmla="*/ 85 h 105"/>
                  <a:gd name="T6" fmla="*/ 80 w 108"/>
                  <a:gd name="T7" fmla="*/ 105 h 105"/>
                  <a:gd name="T8" fmla="*/ 0 w 108"/>
                  <a:gd name="T9" fmla="*/ 2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05">
                    <a:moveTo>
                      <a:pt x="0" y="2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42" y="15"/>
                      <a:pt x="105" y="81"/>
                      <a:pt x="108" y="85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2"/>
              <p:cNvSpPr>
                <a:spLocks/>
              </p:cNvSpPr>
              <p:nvPr/>
            </p:nvSpPr>
            <p:spPr bwMode="auto">
              <a:xfrm>
                <a:off x="6552122" y="3765928"/>
                <a:ext cx="795562" cy="704337"/>
              </a:xfrm>
              <a:custGeom>
                <a:avLst/>
                <a:gdLst>
                  <a:gd name="T0" fmla="*/ 0 w 158"/>
                  <a:gd name="T1" fmla="*/ 33 h 140"/>
                  <a:gd name="T2" fmla="*/ 42 w 158"/>
                  <a:gd name="T3" fmla="*/ 0 h 140"/>
                  <a:gd name="T4" fmla="*/ 152 w 158"/>
                  <a:gd name="T5" fmla="*/ 100 h 140"/>
                  <a:gd name="T6" fmla="*/ 154 w 158"/>
                  <a:gd name="T7" fmla="*/ 98 h 140"/>
                  <a:gd name="T8" fmla="*/ 158 w 158"/>
                  <a:gd name="T9" fmla="*/ 101 h 140"/>
                  <a:gd name="T10" fmla="*/ 114 w 158"/>
                  <a:gd name="T11" fmla="*/ 140 h 140"/>
                  <a:gd name="T12" fmla="*/ 0 w 158"/>
                  <a:gd name="T13" fmla="*/ 3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40">
                    <a:moveTo>
                      <a:pt x="0" y="33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52" y="100"/>
                      <a:pt x="152" y="100"/>
                      <a:pt x="152" y="100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20" y="134"/>
                      <a:pt x="116" y="138"/>
                      <a:pt x="114" y="140"/>
                    </a:cubicBezTo>
                    <a:lnTo>
                      <a:pt x="0" y="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23"/>
              <p:cNvSpPr>
                <a:spLocks/>
              </p:cNvSpPr>
              <p:nvPr/>
            </p:nvSpPr>
            <p:spPr bwMode="auto">
              <a:xfrm>
                <a:off x="6547879" y="3931404"/>
                <a:ext cx="577048" cy="564319"/>
              </a:xfrm>
              <a:custGeom>
                <a:avLst/>
                <a:gdLst>
                  <a:gd name="T0" fmla="*/ 11 w 272"/>
                  <a:gd name="T1" fmla="*/ 24 h 266"/>
                  <a:gd name="T2" fmla="*/ 0 w 272"/>
                  <a:gd name="T3" fmla="*/ 14 h 266"/>
                  <a:gd name="T4" fmla="*/ 2 w 272"/>
                  <a:gd name="T5" fmla="*/ 0 h 266"/>
                  <a:gd name="T6" fmla="*/ 272 w 272"/>
                  <a:gd name="T7" fmla="*/ 254 h 266"/>
                  <a:gd name="T8" fmla="*/ 268 w 272"/>
                  <a:gd name="T9" fmla="*/ 266 h 266"/>
                  <a:gd name="T10" fmla="*/ 11 w 272"/>
                  <a:gd name="T11" fmla="*/ 2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2" h="266">
                    <a:moveTo>
                      <a:pt x="11" y="2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72" y="254"/>
                    </a:lnTo>
                    <a:lnTo>
                      <a:pt x="268" y="266"/>
                    </a:lnTo>
                    <a:lnTo>
                      <a:pt x="11" y="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24"/>
              <p:cNvSpPr>
                <a:spLocks/>
              </p:cNvSpPr>
              <p:nvPr/>
            </p:nvSpPr>
            <p:spPr bwMode="auto">
              <a:xfrm>
                <a:off x="5419241" y="4052330"/>
                <a:ext cx="216393" cy="171841"/>
              </a:xfrm>
              <a:custGeom>
                <a:avLst/>
                <a:gdLst>
                  <a:gd name="T0" fmla="*/ 43 w 43"/>
                  <a:gd name="T1" fmla="*/ 5 h 34"/>
                  <a:gd name="T2" fmla="*/ 42 w 43"/>
                  <a:gd name="T3" fmla="*/ 0 h 34"/>
                  <a:gd name="T4" fmla="*/ 3 w 43"/>
                  <a:gd name="T5" fmla="*/ 30 h 34"/>
                  <a:gd name="T6" fmla="*/ 3 w 43"/>
                  <a:gd name="T7" fmla="*/ 34 h 34"/>
                  <a:gd name="T8" fmla="*/ 43 w 43"/>
                  <a:gd name="T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5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0" y="32"/>
                      <a:pt x="4" y="29"/>
                      <a:pt x="3" y="30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4" y="34"/>
                      <a:pt x="42" y="5"/>
                      <a:pt x="43" y="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5"/>
              <p:cNvSpPr>
                <a:spLocks/>
              </p:cNvSpPr>
              <p:nvPr/>
            </p:nvSpPr>
            <p:spPr bwMode="auto">
              <a:xfrm>
                <a:off x="5599569" y="3997171"/>
                <a:ext cx="197299" cy="165477"/>
              </a:xfrm>
              <a:custGeom>
                <a:avLst/>
                <a:gdLst>
                  <a:gd name="T0" fmla="*/ 0 w 93"/>
                  <a:gd name="T1" fmla="*/ 69 h 78"/>
                  <a:gd name="T2" fmla="*/ 93 w 93"/>
                  <a:gd name="T3" fmla="*/ 0 h 78"/>
                  <a:gd name="T4" fmla="*/ 93 w 93"/>
                  <a:gd name="T5" fmla="*/ 9 h 78"/>
                  <a:gd name="T6" fmla="*/ 3 w 93"/>
                  <a:gd name="T7" fmla="*/ 78 h 78"/>
                  <a:gd name="T8" fmla="*/ 0 w 93"/>
                  <a:gd name="T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8">
                    <a:moveTo>
                      <a:pt x="0" y="69"/>
                    </a:moveTo>
                    <a:lnTo>
                      <a:pt x="93" y="0"/>
                    </a:lnTo>
                    <a:lnTo>
                      <a:pt x="93" y="9"/>
                    </a:lnTo>
                    <a:lnTo>
                      <a:pt x="3" y="78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6"/>
              <p:cNvSpPr>
                <a:spLocks/>
              </p:cNvSpPr>
              <p:nvPr/>
            </p:nvSpPr>
            <p:spPr bwMode="auto">
              <a:xfrm>
                <a:off x="5569868" y="4118096"/>
                <a:ext cx="36065" cy="44551"/>
              </a:xfrm>
              <a:custGeom>
                <a:avLst/>
                <a:gdLst>
                  <a:gd name="T0" fmla="*/ 5 w 17"/>
                  <a:gd name="T1" fmla="*/ 0 h 21"/>
                  <a:gd name="T2" fmla="*/ 0 w 17"/>
                  <a:gd name="T3" fmla="*/ 5 h 21"/>
                  <a:gd name="T4" fmla="*/ 17 w 17"/>
                  <a:gd name="T5" fmla="*/ 21 h 21"/>
                  <a:gd name="T6" fmla="*/ 14 w 17"/>
                  <a:gd name="T7" fmla="*/ 12 h 21"/>
                  <a:gd name="T8" fmla="*/ 5 w 1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5" y="0"/>
                    </a:moveTo>
                    <a:lnTo>
                      <a:pt x="0" y="5"/>
                    </a:lnTo>
                    <a:lnTo>
                      <a:pt x="17" y="21"/>
                    </a:lnTo>
                    <a:lnTo>
                      <a:pt x="14" y="1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7"/>
              <p:cNvSpPr>
                <a:spLocks/>
              </p:cNvSpPr>
              <p:nvPr/>
            </p:nvSpPr>
            <p:spPr bwMode="auto">
              <a:xfrm>
                <a:off x="4316062" y="3740470"/>
                <a:ext cx="1143488" cy="1162581"/>
              </a:xfrm>
              <a:custGeom>
                <a:avLst/>
                <a:gdLst>
                  <a:gd name="T0" fmla="*/ 110 w 227"/>
                  <a:gd name="T1" fmla="*/ 0 h 231"/>
                  <a:gd name="T2" fmla="*/ 227 w 227"/>
                  <a:gd name="T3" fmla="*/ 125 h 231"/>
                  <a:gd name="T4" fmla="*/ 118 w 227"/>
                  <a:gd name="T5" fmla="*/ 209 h 231"/>
                  <a:gd name="T6" fmla="*/ 118 w 227"/>
                  <a:gd name="T7" fmla="*/ 209 h 231"/>
                  <a:gd name="T8" fmla="*/ 118 w 227"/>
                  <a:gd name="T9" fmla="*/ 209 h 231"/>
                  <a:gd name="T10" fmla="*/ 120 w 227"/>
                  <a:gd name="T11" fmla="*/ 213 h 231"/>
                  <a:gd name="T12" fmla="*/ 134 w 227"/>
                  <a:gd name="T13" fmla="*/ 229 h 231"/>
                  <a:gd name="T14" fmla="*/ 131 w 227"/>
                  <a:gd name="T15" fmla="*/ 231 h 231"/>
                  <a:gd name="T16" fmla="*/ 0 w 227"/>
                  <a:gd name="T17" fmla="*/ 78 h 231"/>
                  <a:gd name="T18" fmla="*/ 110 w 227"/>
                  <a:gd name="T1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31">
                    <a:moveTo>
                      <a:pt x="110" y="0"/>
                    </a:moveTo>
                    <a:cubicBezTo>
                      <a:pt x="126" y="18"/>
                      <a:pt x="225" y="122"/>
                      <a:pt x="227" y="125"/>
                    </a:cubicBezTo>
                    <a:cubicBezTo>
                      <a:pt x="114" y="212"/>
                      <a:pt x="132" y="199"/>
                      <a:pt x="118" y="209"/>
                    </a:cubicBezTo>
                    <a:cubicBezTo>
                      <a:pt x="118" y="209"/>
                      <a:pt x="118" y="209"/>
                      <a:pt x="118" y="209"/>
                    </a:cubicBezTo>
                    <a:cubicBezTo>
                      <a:pt x="118" y="209"/>
                      <a:pt x="118" y="209"/>
                      <a:pt x="118" y="209"/>
                    </a:cubicBezTo>
                    <a:cubicBezTo>
                      <a:pt x="120" y="213"/>
                      <a:pt x="120" y="213"/>
                      <a:pt x="120" y="213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1" y="231"/>
                      <a:pt x="131" y="231"/>
                      <a:pt x="131" y="231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0" y="0"/>
                      <a:pt x="110" y="0"/>
                      <a:pt x="110" y="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8"/>
              <p:cNvSpPr>
                <a:spLocks/>
              </p:cNvSpPr>
              <p:nvPr/>
            </p:nvSpPr>
            <p:spPr bwMode="auto">
              <a:xfrm>
                <a:off x="6365430" y="3982320"/>
                <a:ext cx="784955" cy="708580"/>
              </a:xfrm>
              <a:custGeom>
                <a:avLst/>
                <a:gdLst>
                  <a:gd name="T0" fmla="*/ 0 w 156"/>
                  <a:gd name="T1" fmla="*/ 34 h 141"/>
                  <a:gd name="T2" fmla="*/ 41 w 156"/>
                  <a:gd name="T3" fmla="*/ 0 h 141"/>
                  <a:gd name="T4" fmla="*/ 149 w 156"/>
                  <a:gd name="T5" fmla="*/ 102 h 141"/>
                  <a:gd name="T6" fmla="*/ 152 w 156"/>
                  <a:gd name="T7" fmla="*/ 99 h 141"/>
                  <a:gd name="T8" fmla="*/ 156 w 156"/>
                  <a:gd name="T9" fmla="*/ 102 h 141"/>
                  <a:gd name="T10" fmla="*/ 111 w 156"/>
                  <a:gd name="T11" fmla="*/ 141 h 141"/>
                  <a:gd name="T12" fmla="*/ 0 w 156"/>
                  <a:gd name="T13" fmla="*/ 3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41">
                    <a:moveTo>
                      <a:pt x="0" y="3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49" y="102"/>
                      <a:pt x="149" y="102"/>
                      <a:pt x="149" y="102"/>
                    </a:cubicBezTo>
                    <a:cubicBezTo>
                      <a:pt x="152" y="99"/>
                      <a:pt x="152" y="99"/>
                      <a:pt x="152" y="99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6" y="102"/>
                      <a:pt x="117" y="137"/>
                      <a:pt x="111" y="141"/>
                    </a:cubicBezTo>
                    <a:lnTo>
                      <a:pt x="0" y="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9"/>
              <p:cNvSpPr>
                <a:spLocks/>
              </p:cNvSpPr>
              <p:nvPr/>
            </p:nvSpPr>
            <p:spPr bwMode="auto">
              <a:xfrm>
                <a:off x="5319531" y="4118096"/>
                <a:ext cx="144262" cy="120925"/>
              </a:xfrm>
              <a:custGeom>
                <a:avLst/>
                <a:gdLst>
                  <a:gd name="T0" fmla="*/ 29 w 29"/>
                  <a:gd name="T1" fmla="*/ 4 h 24"/>
                  <a:gd name="T2" fmla="*/ 28 w 29"/>
                  <a:gd name="T3" fmla="*/ 0 h 24"/>
                  <a:gd name="T4" fmla="*/ 0 w 29"/>
                  <a:gd name="T5" fmla="*/ 20 h 24"/>
                  <a:gd name="T6" fmla="*/ 3 w 29"/>
                  <a:gd name="T7" fmla="*/ 24 h 24"/>
                  <a:gd name="T8" fmla="*/ 29 w 29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4">
                    <a:moveTo>
                      <a:pt x="29" y="4"/>
                    </a:moveTo>
                    <a:cubicBezTo>
                      <a:pt x="29" y="3"/>
                      <a:pt x="29" y="4"/>
                      <a:pt x="2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29" y="4"/>
                      <a:pt x="29" y="4"/>
                      <a:pt x="29" y="4"/>
                    </a:cubicBezTo>
                  </a:path>
                </a:pathLst>
              </a:custGeom>
              <a:solidFill>
                <a:srgbClr val="33B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30"/>
              <p:cNvSpPr>
                <a:spLocks/>
              </p:cNvSpPr>
              <p:nvPr/>
            </p:nvSpPr>
            <p:spPr bwMode="auto">
              <a:xfrm>
                <a:off x="5319531" y="4118096"/>
                <a:ext cx="144262" cy="120925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0 w 29"/>
                  <a:gd name="T5" fmla="*/ 20 h 24"/>
                  <a:gd name="T6" fmla="*/ 3 w 29"/>
                  <a:gd name="T7" fmla="*/ 24 h 24"/>
                  <a:gd name="T8" fmla="*/ 29 w 29"/>
                  <a:gd name="T9" fmla="*/ 4 h 24"/>
                  <a:gd name="T10" fmla="*/ 29 w 29"/>
                  <a:gd name="T11" fmla="*/ 3 h 24"/>
                  <a:gd name="T12" fmla="*/ 29 w 29"/>
                  <a:gd name="T13" fmla="*/ 2 h 24"/>
                  <a:gd name="T14" fmla="*/ 28 w 29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3"/>
                      <a:pt x="29" y="3"/>
                      <a:pt x="29" y="2"/>
                    </a:cubicBezTo>
                    <a:cubicBezTo>
                      <a:pt x="29" y="1"/>
                      <a:pt x="29" y="1"/>
                      <a:pt x="28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31"/>
              <p:cNvSpPr>
                <a:spLocks/>
              </p:cNvSpPr>
              <p:nvPr/>
            </p:nvSpPr>
            <p:spPr bwMode="auto">
              <a:xfrm>
                <a:off x="5400148" y="4183863"/>
                <a:ext cx="33944" cy="40308"/>
              </a:xfrm>
              <a:custGeom>
                <a:avLst/>
                <a:gdLst>
                  <a:gd name="T0" fmla="*/ 4 w 16"/>
                  <a:gd name="T1" fmla="*/ 0 h 19"/>
                  <a:gd name="T2" fmla="*/ 0 w 16"/>
                  <a:gd name="T3" fmla="*/ 2 h 19"/>
                  <a:gd name="T4" fmla="*/ 16 w 16"/>
                  <a:gd name="T5" fmla="*/ 19 h 19"/>
                  <a:gd name="T6" fmla="*/ 16 w 16"/>
                  <a:gd name="T7" fmla="*/ 9 h 19"/>
                  <a:gd name="T8" fmla="*/ 4 w 1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9">
                    <a:moveTo>
                      <a:pt x="4" y="0"/>
                    </a:moveTo>
                    <a:lnTo>
                      <a:pt x="0" y="2"/>
                    </a:lnTo>
                    <a:lnTo>
                      <a:pt x="16" y="19"/>
                    </a:lnTo>
                    <a:lnTo>
                      <a:pt x="16" y="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2"/>
              <p:cNvSpPr>
                <a:spLocks/>
              </p:cNvSpPr>
              <p:nvPr/>
            </p:nvSpPr>
            <p:spPr bwMode="auto">
              <a:xfrm>
                <a:off x="6361187" y="4152040"/>
                <a:ext cx="564319" cy="564319"/>
              </a:xfrm>
              <a:custGeom>
                <a:avLst/>
                <a:gdLst>
                  <a:gd name="T0" fmla="*/ 12 w 266"/>
                  <a:gd name="T1" fmla="*/ 22 h 266"/>
                  <a:gd name="T2" fmla="*/ 0 w 266"/>
                  <a:gd name="T3" fmla="*/ 12 h 266"/>
                  <a:gd name="T4" fmla="*/ 2 w 266"/>
                  <a:gd name="T5" fmla="*/ 0 h 266"/>
                  <a:gd name="T6" fmla="*/ 266 w 266"/>
                  <a:gd name="T7" fmla="*/ 254 h 266"/>
                  <a:gd name="T8" fmla="*/ 263 w 266"/>
                  <a:gd name="T9" fmla="*/ 266 h 266"/>
                  <a:gd name="T10" fmla="*/ 12 w 266"/>
                  <a:gd name="T11" fmla="*/ 2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6" h="266">
                    <a:moveTo>
                      <a:pt x="12" y="22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266" y="254"/>
                    </a:lnTo>
                    <a:lnTo>
                      <a:pt x="263" y="266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3"/>
              <p:cNvSpPr>
                <a:spLocks/>
              </p:cNvSpPr>
              <p:nvPr/>
            </p:nvSpPr>
            <p:spPr bwMode="auto">
              <a:xfrm>
                <a:off x="7317983" y="3770171"/>
                <a:ext cx="557954" cy="498552"/>
              </a:xfrm>
              <a:custGeom>
                <a:avLst/>
                <a:gdLst>
                  <a:gd name="T0" fmla="*/ 2 w 111"/>
                  <a:gd name="T1" fmla="*/ 94 h 99"/>
                  <a:gd name="T2" fmla="*/ 111 w 111"/>
                  <a:gd name="T3" fmla="*/ 0 h 99"/>
                  <a:gd name="T4" fmla="*/ 108 w 111"/>
                  <a:gd name="T5" fmla="*/ 6 h 99"/>
                  <a:gd name="T6" fmla="*/ 2 w 111"/>
                  <a:gd name="T7" fmla="*/ 97 h 99"/>
                  <a:gd name="T8" fmla="*/ 0 w 111"/>
                  <a:gd name="T9" fmla="*/ 99 h 99"/>
                  <a:gd name="T10" fmla="*/ 0 w 111"/>
                  <a:gd name="T11" fmla="*/ 98 h 99"/>
                  <a:gd name="T12" fmla="*/ 2 w 111"/>
                  <a:gd name="T13" fmla="*/ 9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99">
                    <a:moveTo>
                      <a:pt x="2" y="94"/>
                    </a:moveTo>
                    <a:cubicBezTo>
                      <a:pt x="5" y="91"/>
                      <a:pt x="108" y="2"/>
                      <a:pt x="111" y="0"/>
                    </a:cubicBezTo>
                    <a:cubicBezTo>
                      <a:pt x="110" y="1"/>
                      <a:pt x="109" y="5"/>
                      <a:pt x="108" y="6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8"/>
                      <a:pt x="0" y="98"/>
                      <a:pt x="0" y="98"/>
                    </a:cubicBezTo>
                    <a:lnTo>
                      <a:pt x="2" y="9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4"/>
              <p:cNvSpPr>
                <a:spLocks/>
              </p:cNvSpPr>
              <p:nvPr/>
            </p:nvSpPr>
            <p:spPr bwMode="auto">
              <a:xfrm>
                <a:off x="6919141" y="4495723"/>
                <a:ext cx="231243" cy="220636"/>
              </a:xfrm>
              <a:custGeom>
                <a:avLst/>
                <a:gdLst>
                  <a:gd name="T0" fmla="*/ 1 w 46"/>
                  <a:gd name="T1" fmla="*/ 39 h 44"/>
                  <a:gd name="T2" fmla="*/ 46 w 46"/>
                  <a:gd name="T3" fmla="*/ 0 h 44"/>
                  <a:gd name="T4" fmla="*/ 44 w 46"/>
                  <a:gd name="T5" fmla="*/ 5 h 44"/>
                  <a:gd name="T6" fmla="*/ 0 w 46"/>
                  <a:gd name="T7" fmla="*/ 44 h 44"/>
                  <a:gd name="T8" fmla="*/ 1 w 46"/>
                  <a:gd name="T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4">
                    <a:moveTo>
                      <a:pt x="1" y="39"/>
                    </a:moveTo>
                    <a:cubicBezTo>
                      <a:pt x="7" y="35"/>
                      <a:pt x="0" y="40"/>
                      <a:pt x="46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6"/>
                      <a:pt x="0" y="44"/>
                      <a:pt x="0" y="44"/>
                    </a:cubicBezTo>
                    <a:lnTo>
                      <a:pt x="1" y="3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5"/>
              <p:cNvSpPr>
                <a:spLocks/>
              </p:cNvSpPr>
              <p:nvPr/>
            </p:nvSpPr>
            <p:spPr bwMode="auto">
              <a:xfrm>
                <a:off x="6723963" y="4716359"/>
                <a:ext cx="231243" cy="220636"/>
              </a:xfrm>
              <a:custGeom>
                <a:avLst/>
                <a:gdLst>
                  <a:gd name="T0" fmla="*/ 14 w 46"/>
                  <a:gd name="T1" fmla="*/ 32 h 44"/>
                  <a:gd name="T2" fmla="*/ 45 w 46"/>
                  <a:gd name="T3" fmla="*/ 5 h 44"/>
                  <a:gd name="T4" fmla="*/ 46 w 46"/>
                  <a:gd name="T5" fmla="*/ 0 h 44"/>
                  <a:gd name="T6" fmla="*/ 1 w 46"/>
                  <a:gd name="T7" fmla="*/ 39 h 44"/>
                  <a:gd name="T8" fmla="*/ 0 w 46"/>
                  <a:gd name="T9" fmla="*/ 43 h 44"/>
                  <a:gd name="T10" fmla="*/ 0 w 46"/>
                  <a:gd name="T11" fmla="*/ 44 h 44"/>
                  <a:gd name="T12" fmla="*/ 14 w 46"/>
                  <a:gd name="T13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44">
                    <a:moveTo>
                      <a:pt x="14" y="3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9" y="33"/>
                      <a:pt x="1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" y="43"/>
                      <a:pt x="12" y="33"/>
                      <a:pt x="14" y="3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6"/>
              <p:cNvSpPr>
                <a:spLocks/>
              </p:cNvSpPr>
              <p:nvPr/>
            </p:nvSpPr>
            <p:spPr bwMode="auto">
              <a:xfrm>
                <a:off x="6178738" y="4198713"/>
                <a:ext cx="776469" cy="712823"/>
              </a:xfrm>
              <a:custGeom>
                <a:avLst/>
                <a:gdLst>
                  <a:gd name="T0" fmla="*/ 0 w 154"/>
                  <a:gd name="T1" fmla="*/ 33 h 142"/>
                  <a:gd name="T2" fmla="*/ 41 w 154"/>
                  <a:gd name="T3" fmla="*/ 0 h 142"/>
                  <a:gd name="T4" fmla="*/ 147 w 154"/>
                  <a:gd name="T5" fmla="*/ 103 h 142"/>
                  <a:gd name="T6" fmla="*/ 151 w 154"/>
                  <a:gd name="T7" fmla="*/ 100 h 142"/>
                  <a:gd name="T8" fmla="*/ 154 w 154"/>
                  <a:gd name="T9" fmla="*/ 103 h 142"/>
                  <a:gd name="T10" fmla="*/ 109 w 154"/>
                  <a:gd name="T11" fmla="*/ 142 h 142"/>
                  <a:gd name="T12" fmla="*/ 0 w 154"/>
                  <a:gd name="T13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42">
                    <a:moveTo>
                      <a:pt x="0" y="3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51" y="100"/>
                      <a:pt x="151" y="100"/>
                      <a:pt x="151" y="100"/>
                    </a:cubicBezTo>
                    <a:cubicBezTo>
                      <a:pt x="154" y="103"/>
                      <a:pt x="154" y="103"/>
                      <a:pt x="154" y="103"/>
                    </a:cubicBezTo>
                    <a:cubicBezTo>
                      <a:pt x="109" y="142"/>
                      <a:pt x="117" y="136"/>
                      <a:pt x="109" y="142"/>
                    </a:cubicBezTo>
                    <a:lnTo>
                      <a:pt x="0" y="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7"/>
              <p:cNvSpPr>
                <a:spLocks/>
              </p:cNvSpPr>
              <p:nvPr/>
            </p:nvSpPr>
            <p:spPr bwMode="auto">
              <a:xfrm>
                <a:off x="4910082" y="4349340"/>
                <a:ext cx="685244" cy="642814"/>
              </a:xfrm>
              <a:custGeom>
                <a:avLst/>
                <a:gdLst>
                  <a:gd name="T0" fmla="*/ 115 w 136"/>
                  <a:gd name="T1" fmla="*/ 0 h 128"/>
                  <a:gd name="T2" fmla="*/ 136 w 136"/>
                  <a:gd name="T3" fmla="*/ 22 h 128"/>
                  <a:gd name="T4" fmla="*/ 24 w 136"/>
                  <a:gd name="T5" fmla="*/ 110 h 128"/>
                  <a:gd name="T6" fmla="*/ 26 w 136"/>
                  <a:gd name="T7" fmla="*/ 114 h 128"/>
                  <a:gd name="T8" fmla="*/ 37 w 136"/>
                  <a:gd name="T9" fmla="*/ 127 h 128"/>
                  <a:gd name="T10" fmla="*/ 35 w 136"/>
                  <a:gd name="T11" fmla="*/ 128 h 128"/>
                  <a:gd name="T12" fmla="*/ 0 w 136"/>
                  <a:gd name="T13" fmla="*/ 88 h 128"/>
                  <a:gd name="T14" fmla="*/ 0 w 136"/>
                  <a:gd name="T15" fmla="*/ 88 h 128"/>
                  <a:gd name="T16" fmla="*/ 0 w 136"/>
                  <a:gd name="T17" fmla="*/ 88 h 128"/>
                  <a:gd name="T18" fmla="*/ 115 w 136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128">
                    <a:moveTo>
                      <a:pt x="115" y="0"/>
                    </a:moveTo>
                    <a:cubicBezTo>
                      <a:pt x="136" y="22"/>
                      <a:pt x="136" y="22"/>
                      <a:pt x="136" y="22"/>
                    </a:cubicBezTo>
                    <a:cubicBezTo>
                      <a:pt x="72" y="73"/>
                      <a:pt x="113" y="40"/>
                      <a:pt x="24" y="110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0" y="72"/>
                      <a:pt x="82" y="25"/>
                      <a:pt x="1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8"/>
              <p:cNvSpPr>
                <a:spLocks/>
              </p:cNvSpPr>
              <p:nvPr/>
            </p:nvSpPr>
            <p:spPr bwMode="auto">
              <a:xfrm>
                <a:off x="6178738" y="4364190"/>
                <a:ext cx="549468" cy="568562"/>
              </a:xfrm>
              <a:custGeom>
                <a:avLst/>
                <a:gdLst>
                  <a:gd name="T0" fmla="*/ 0 w 109"/>
                  <a:gd name="T1" fmla="*/ 5 h 113"/>
                  <a:gd name="T2" fmla="*/ 0 w 109"/>
                  <a:gd name="T3" fmla="*/ 0 h 113"/>
                  <a:gd name="T4" fmla="*/ 109 w 109"/>
                  <a:gd name="T5" fmla="*/ 109 h 113"/>
                  <a:gd name="T6" fmla="*/ 108 w 109"/>
                  <a:gd name="T7" fmla="*/ 113 h 113"/>
                  <a:gd name="T8" fmla="*/ 0 w 109"/>
                  <a:gd name="T9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3">
                    <a:moveTo>
                      <a:pt x="0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7" y="112"/>
                      <a:pt x="6" y="11"/>
                      <a:pt x="0" y="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9"/>
              <p:cNvSpPr>
                <a:spLocks/>
              </p:cNvSpPr>
              <p:nvPr/>
            </p:nvSpPr>
            <p:spPr bwMode="auto">
              <a:xfrm>
                <a:off x="5031007" y="4440564"/>
                <a:ext cx="831628" cy="672515"/>
              </a:xfrm>
              <a:custGeom>
                <a:avLst/>
                <a:gdLst>
                  <a:gd name="T0" fmla="*/ 0 w 165"/>
                  <a:gd name="T1" fmla="*/ 92 h 134"/>
                  <a:gd name="T2" fmla="*/ 37 w 165"/>
                  <a:gd name="T3" fmla="*/ 134 h 134"/>
                  <a:gd name="T4" fmla="*/ 39 w 165"/>
                  <a:gd name="T5" fmla="*/ 132 h 134"/>
                  <a:gd name="T6" fmla="*/ 27 w 165"/>
                  <a:gd name="T7" fmla="*/ 119 h 134"/>
                  <a:gd name="T8" fmla="*/ 26 w 165"/>
                  <a:gd name="T9" fmla="*/ 115 h 134"/>
                  <a:gd name="T10" fmla="*/ 140 w 165"/>
                  <a:gd name="T11" fmla="*/ 24 h 134"/>
                  <a:gd name="T12" fmla="*/ 118 w 165"/>
                  <a:gd name="T13" fmla="*/ 0 h 134"/>
                  <a:gd name="T14" fmla="*/ 0 w 165"/>
                  <a:gd name="T15" fmla="*/ 9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134">
                    <a:moveTo>
                      <a:pt x="0" y="92"/>
                    </a:moveTo>
                    <a:cubicBezTo>
                      <a:pt x="37" y="134"/>
                      <a:pt x="37" y="134"/>
                      <a:pt x="37" y="134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165" y="4"/>
                      <a:pt x="27" y="114"/>
                      <a:pt x="140" y="24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84" y="26"/>
                      <a:pt x="30" y="68"/>
                      <a:pt x="0" y="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40"/>
              <p:cNvSpPr>
                <a:spLocks/>
              </p:cNvSpPr>
              <p:nvPr/>
            </p:nvSpPr>
            <p:spPr bwMode="auto">
              <a:xfrm>
                <a:off x="7116440" y="4272966"/>
                <a:ext cx="231243" cy="222757"/>
              </a:xfrm>
              <a:custGeom>
                <a:avLst/>
                <a:gdLst>
                  <a:gd name="T0" fmla="*/ 2 w 46"/>
                  <a:gd name="T1" fmla="*/ 39 h 44"/>
                  <a:gd name="T2" fmla="*/ 46 w 46"/>
                  <a:gd name="T3" fmla="*/ 0 h 44"/>
                  <a:gd name="T4" fmla="*/ 44 w 46"/>
                  <a:gd name="T5" fmla="*/ 6 h 44"/>
                  <a:gd name="T6" fmla="*/ 0 w 46"/>
                  <a:gd name="T7" fmla="*/ 44 h 44"/>
                  <a:gd name="T8" fmla="*/ 2 w 46"/>
                  <a:gd name="T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4">
                    <a:moveTo>
                      <a:pt x="2" y="39"/>
                    </a:moveTo>
                    <a:cubicBezTo>
                      <a:pt x="4" y="37"/>
                      <a:pt x="8" y="33"/>
                      <a:pt x="46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7"/>
                      <a:pt x="1" y="44"/>
                      <a:pt x="0" y="44"/>
                    </a:cubicBezTo>
                    <a:lnTo>
                      <a:pt x="2" y="3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41"/>
              <p:cNvSpPr>
                <a:spLocks/>
              </p:cNvSpPr>
              <p:nvPr/>
            </p:nvSpPr>
            <p:spPr bwMode="auto">
              <a:xfrm>
                <a:off x="5162540" y="4540274"/>
                <a:ext cx="729796" cy="700094"/>
              </a:xfrm>
              <a:custGeom>
                <a:avLst/>
                <a:gdLst>
                  <a:gd name="T0" fmla="*/ 120 w 145"/>
                  <a:gd name="T1" fmla="*/ 0 h 139"/>
                  <a:gd name="T2" fmla="*/ 144 w 145"/>
                  <a:gd name="T3" fmla="*/ 25 h 139"/>
                  <a:gd name="T4" fmla="*/ 144 w 145"/>
                  <a:gd name="T5" fmla="*/ 25 h 139"/>
                  <a:gd name="T6" fmla="*/ 27 w 145"/>
                  <a:gd name="T7" fmla="*/ 120 h 139"/>
                  <a:gd name="T8" fmla="*/ 28 w 145"/>
                  <a:gd name="T9" fmla="*/ 124 h 139"/>
                  <a:gd name="T10" fmla="*/ 40 w 145"/>
                  <a:gd name="T11" fmla="*/ 137 h 139"/>
                  <a:gd name="T12" fmla="*/ 38 w 145"/>
                  <a:gd name="T13" fmla="*/ 139 h 139"/>
                  <a:gd name="T14" fmla="*/ 0 w 145"/>
                  <a:gd name="T15" fmla="*/ 95 h 139"/>
                  <a:gd name="T16" fmla="*/ 120 w 145"/>
                  <a:gd name="T1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39">
                    <a:moveTo>
                      <a:pt x="120" y="0"/>
                    </a:move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55" y="97"/>
                      <a:pt x="145" y="24"/>
                      <a:pt x="27" y="120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40" y="137"/>
                      <a:pt x="40" y="137"/>
                      <a:pt x="40" y="137"/>
                    </a:cubicBezTo>
                    <a:cubicBezTo>
                      <a:pt x="38" y="139"/>
                      <a:pt x="38" y="139"/>
                      <a:pt x="38" y="13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2" y="77"/>
                      <a:pt x="99" y="16"/>
                      <a:pt x="12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42"/>
              <p:cNvSpPr>
                <a:spLocks/>
              </p:cNvSpPr>
              <p:nvPr/>
            </p:nvSpPr>
            <p:spPr bwMode="auto">
              <a:xfrm>
                <a:off x="5298316" y="4408742"/>
                <a:ext cx="1506264" cy="1323815"/>
              </a:xfrm>
              <a:custGeom>
                <a:avLst/>
                <a:gdLst>
                  <a:gd name="T0" fmla="*/ 180 w 299"/>
                  <a:gd name="T1" fmla="*/ 1 h 263"/>
                  <a:gd name="T2" fmla="*/ 283 w 299"/>
                  <a:gd name="T3" fmla="*/ 104 h 263"/>
                  <a:gd name="T4" fmla="*/ 283 w 299"/>
                  <a:gd name="T5" fmla="*/ 105 h 263"/>
                  <a:gd name="T6" fmla="*/ 297 w 299"/>
                  <a:gd name="T7" fmla="*/ 93 h 263"/>
                  <a:gd name="T8" fmla="*/ 299 w 299"/>
                  <a:gd name="T9" fmla="*/ 96 h 263"/>
                  <a:gd name="T10" fmla="*/ 299 w 299"/>
                  <a:gd name="T11" fmla="*/ 96 h 263"/>
                  <a:gd name="T12" fmla="*/ 108 w 299"/>
                  <a:gd name="T13" fmla="*/ 263 h 263"/>
                  <a:gd name="T14" fmla="*/ 0 w 299"/>
                  <a:gd name="T15" fmla="*/ 146 h 263"/>
                  <a:gd name="T16" fmla="*/ 180 w 299"/>
                  <a:gd name="T17" fmla="*/ 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63">
                    <a:moveTo>
                      <a:pt x="180" y="1"/>
                    </a:moveTo>
                    <a:cubicBezTo>
                      <a:pt x="282" y="103"/>
                      <a:pt x="283" y="104"/>
                      <a:pt x="283" y="104"/>
                    </a:cubicBezTo>
                    <a:cubicBezTo>
                      <a:pt x="283" y="105"/>
                      <a:pt x="283" y="105"/>
                      <a:pt x="283" y="105"/>
                    </a:cubicBezTo>
                    <a:cubicBezTo>
                      <a:pt x="285" y="104"/>
                      <a:pt x="295" y="94"/>
                      <a:pt x="297" y="93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77" y="116"/>
                      <a:pt x="116" y="256"/>
                      <a:pt x="108" y="26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93" y="70"/>
                      <a:pt x="180" y="0"/>
                      <a:pt x="1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3"/>
              <p:cNvSpPr>
                <a:spLocks/>
              </p:cNvSpPr>
              <p:nvPr/>
            </p:nvSpPr>
            <p:spPr bwMode="auto">
              <a:xfrm>
                <a:off x="4910082" y="4792733"/>
                <a:ext cx="182449" cy="220636"/>
              </a:xfrm>
              <a:custGeom>
                <a:avLst/>
                <a:gdLst>
                  <a:gd name="T0" fmla="*/ 2 w 36"/>
                  <a:gd name="T1" fmla="*/ 4 h 44"/>
                  <a:gd name="T2" fmla="*/ 0 w 36"/>
                  <a:gd name="T3" fmla="*/ 0 h 44"/>
                  <a:gd name="T4" fmla="*/ 35 w 36"/>
                  <a:gd name="T5" fmla="*/ 40 h 44"/>
                  <a:gd name="T6" fmla="*/ 36 w 36"/>
                  <a:gd name="T7" fmla="*/ 44 h 44"/>
                  <a:gd name="T8" fmla="*/ 2 w 36"/>
                  <a:gd name="T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20" y="25"/>
                      <a:pt x="14" y="18"/>
                      <a:pt x="2" y="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4"/>
              <p:cNvSpPr>
                <a:spLocks/>
              </p:cNvSpPr>
              <p:nvPr/>
            </p:nvSpPr>
            <p:spPr bwMode="auto">
              <a:xfrm>
                <a:off x="5031007" y="4903051"/>
                <a:ext cx="190935" cy="231243"/>
              </a:xfrm>
              <a:custGeom>
                <a:avLst/>
                <a:gdLst>
                  <a:gd name="T0" fmla="*/ 2 w 38"/>
                  <a:gd name="T1" fmla="*/ 4 h 46"/>
                  <a:gd name="T2" fmla="*/ 0 w 38"/>
                  <a:gd name="T3" fmla="*/ 0 h 46"/>
                  <a:gd name="T4" fmla="*/ 37 w 38"/>
                  <a:gd name="T5" fmla="*/ 42 h 46"/>
                  <a:gd name="T6" fmla="*/ 38 w 38"/>
                  <a:gd name="T7" fmla="*/ 46 h 46"/>
                  <a:gd name="T8" fmla="*/ 2 w 38"/>
                  <a:gd name="T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9" y="12"/>
                      <a:pt x="21" y="27"/>
                      <a:pt x="2" y="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5"/>
              <p:cNvSpPr>
                <a:spLocks/>
              </p:cNvSpPr>
              <p:nvPr/>
            </p:nvSpPr>
            <p:spPr bwMode="auto">
              <a:xfrm>
                <a:off x="4316062" y="4132947"/>
                <a:ext cx="670394" cy="784954"/>
              </a:xfrm>
              <a:custGeom>
                <a:avLst/>
                <a:gdLst>
                  <a:gd name="T0" fmla="*/ 311 w 316"/>
                  <a:gd name="T1" fmla="*/ 363 h 370"/>
                  <a:gd name="T2" fmla="*/ 0 w 316"/>
                  <a:gd name="T3" fmla="*/ 0 h 370"/>
                  <a:gd name="T4" fmla="*/ 5 w 316"/>
                  <a:gd name="T5" fmla="*/ 12 h 370"/>
                  <a:gd name="T6" fmla="*/ 316 w 316"/>
                  <a:gd name="T7" fmla="*/ 370 h 370"/>
                  <a:gd name="T8" fmla="*/ 311 w 316"/>
                  <a:gd name="T9" fmla="*/ 36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70">
                    <a:moveTo>
                      <a:pt x="311" y="363"/>
                    </a:moveTo>
                    <a:lnTo>
                      <a:pt x="0" y="0"/>
                    </a:lnTo>
                    <a:lnTo>
                      <a:pt x="5" y="12"/>
                    </a:lnTo>
                    <a:lnTo>
                      <a:pt x="316" y="370"/>
                    </a:lnTo>
                    <a:lnTo>
                      <a:pt x="311" y="3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46"/>
              <p:cNvSpPr>
                <a:spLocks/>
              </p:cNvSpPr>
              <p:nvPr/>
            </p:nvSpPr>
            <p:spPr bwMode="auto">
              <a:xfrm>
                <a:off x="4975848" y="4892443"/>
                <a:ext cx="25458" cy="29701"/>
              </a:xfrm>
              <a:custGeom>
                <a:avLst/>
                <a:gdLst>
                  <a:gd name="T0" fmla="*/ 7 w 12"/>
                  <a:gd name="T1" fmla="*/ 0 h 14"/>
                  <a:gd name="T2" fmla="*/ 0 w 12"/>
                  <a:gd name="T3" fmla="*/ 5 h 14"/>
                  <a:gd name="T4" fmla="*/ 5 w 12"/>
                  <a:gd name="T5" fmla="*/ 12 h 14"/>
                  <a:gd name="T6" fmla="*/ 5 w 12"/>
                  <a:gd name="T7" fmla="*/ 14 h 14"/>
                  <a:gd name="T8" fmla="*/ 12 w 12"/>
                  <a:gd name="T9" fmla="*/ 7 h 14"/>
                  <a:gd name="T10" fmla="*/ 7 w 1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4">
                    <a:moveTo>
                      <a:pt x="7" y="0"/>
                    </a:moveTo>
                    <a:lnTo>
                      <a:pt x="0" y="5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12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7"/>
              <p:cNvSpPr>
                <a:spLocks/>
              </p:cNvSpPr>
              <p:nvPr/>
            </p:nvSpPr>
            <p:spPr bwMode="auto">
              <a:xfrm>
                <a:off x="5086166" y="4987911"/>
                <a:ext cx="25458" cy="25458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3 h 5"/>
                  <a:gd name="T4" fmla="*/ 1 w 5"/>
                  <a:gd name="T5" fmla="*/ 5 h 5"/>
                  <a:gd name="T6" fmla="*/ 0 w 5"/>
                  <a:gd name="T7" fmla="*/ 1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1"/>
                      <a:pt x="4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8"/>
              <p:cNvSpPr>
                <a:spLocks/>
              </p:cNvSpPr>
              <p:nvPr/>
            </p:nvSpPr>
            <p:spPr bwMode="auto">
              <a:xfrm>
                <a:off x="5162540" y="5017612"/>
                <a:ext cx="197299" cy="241851"/>
              </a:xfrm>
              <a:custGeom>
                <a:avLst/>
                <a:gdLst>
                  <a:gd name="T0" fmla="*/ 1 w 39"/>
                  <a:gd name="T1" fmla="*/ 4 h 48"/>
                  <a:gd name="T2" fmla="*/ 39 w 39"/>
                  <a:gd name="T3" fmla="*/ 48 h 48"/>
                  <a:gd name="T4" fmla="*/ 38 w 39"/>
                  <a:gd name="T5" fmla="*/ 44 h 48"/>
                  <a:gd name="T6" fmla="*/ 0 w 39"/>
                  <a:gd name="T7" fmla="*/ 0 h 48"/>
                  <a:gd name="T8" fmla="*/ 1 w 39"/>
                  <a:gd name="T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1" y="4"/>
                    </a:moveTo>
                    <a:cubicBezTo>
                      <a:pt x="5" y="9"/>
                      <a:pt x="35" y="43"/>
                      <a:pt x="39" y="48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49"/>
              <p:cNvSpPr>
                <a:spLocks/>
              </p:cNvSpPr>
              <p:nvPr/>
            </p:nvSpPr>
            <p:spPr bwMode="auto">
              <a:xfrm>
                <a:off x="5217699" y="5104593"/>
                <a:ext cx="21215" cy="29701"/>
              </a:xfrm>
              <a:custGeom>
                <a:avLst/>
                <a:gdLst>
                  <a:gd name="T0" fmla="*/ 5 w 10"/>
                  <a:gd name="T1" fmla="*/ 0 h 14"/>
                  <a:gd name="T2" fmla="*/ 0 w 10"/>
                  <a:gd name="T3" fmla="*/ 4 h 14"/>
                  <a:gd name="T4" fmla="*/ 2 w 10"/>
                  <a:gd name="T5" fmla="*/ 14 h 14"/>
                  <a:gd name="T6" fmla="*/ 10 w 10"/>
                  <a:gd name="T7" fmla="*/ 7 h 14"/>
                  <a:gd name="T8" fmla="*/ 5 w 1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lnTo>
                      <a:pt x="0" y="4"/>
                    </a:lnTo>
                    <a:lnTo>
                      <a:pt x="2" y="14"/>
                    </a:lnTo>
                    <a:lnTo>
                      <a:pt x="10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50"/>
              <p:cNvSpPr>
                <a:spLocks/>
              </p:cNvSpPr>
              <p:nvPr/>
            </p:nvSpPr>
            <p:spPr bwMode="auto">
              <a:xfrm>
                <a:off x="5298316" y="5144901"/>
                <a:ext cx="543104" cy="602506"/>
              </a:xfrm>
              <a:custGeom>
                <a:avLst/>
                <a:gdLst>
                  <a:gd name="T0" fmla="*/ 2 w 256"/>
                  <a:gd name="T1" fmla="*/ 9 h 284"/>
                  <a:gd name="T2" fmla="*/ 0 w 256"/>
                  <a:gd name="T3" fmla="*/ 0 h 284"/>
                  <a:gd name="T4" fmla="*/ 256 w 256"/>
                  <a:gd name="T5" fmla="*/ 277 h 284"/>
                  <a:gd name="T6" fmla="*/ 256 w 256"/>
                  <a:gd name="T7" fmla="*/ 284 h 284"/>
                  <a:gd name="T8" fmla="*/ 2 w 256"/>
                  <a:gd name="T9" fmla="*/ 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284">
                    <a:moveTo>
                      <a:pt x="2" y="9"/>
                    </a:moveTo>
                    <a:lnTo>
                      <a:pt x="0" y="0"/>
                    </a:lnTo>
                    <a:lnTo>
                      <a:pt x="256" y="277"/>
                    </a:lnTo>
                    <a:lnTo>
                      <a:pt x="256" y="284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51"/>
              <p:cNvSpPr>
                <a:spLocks/>
              </p:cNvSpPr>
              <p:nvPr/>
            </p:nvSpPr>
            <p:spPr bwMode="auto">
              <a:xfrm>
                <a:off x="5353475" y="5229761"/>
                <a:ext cx="25458" cy="29701"/>
              </a:xfrm>
              <a:custGeom>
                <a:avLst/>
                <a:gdLst>
                  <a:gd name="T0" fmla="*/ 5 w 12"/>
                  <a:gd name="T1" fmla="*/ 0 h 14"/>
                  <a:gd name="T2" fmla="*/ 0 w 12"/>
                  <a:gd name="T3" fmla="*/ 5 h 14"/>
                  <a:gd name="T4" fmla="*/ 3 w 12"/>
                  <a:gd name="T5" fmla="*/ 14 h 14"/>
                  <a:gd name="T6" fmla="*/ 12 w 12"/>
                  <a:gd name="T7" fmla="*/ 7 h 14"/>
                  <a:gd name="T8" fmla="*/ 5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5" y="0"/>
                    </a:moveTo>
                    <a:lnTo>
                      <a:pt x="0" y="5"/>
                    </a:lnTo>
                    <a:lnTo>
                      <a:pt x="3" y="14"/>
                    </a:lnTo>
                    <a:lnTo>
                      <a:pt x="12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52"/>
              <p:cNvSpPr>
                <a:spLocks/>
              </p:cNvSpPr>
              <p:nvPr/>
            </p:nvSpPr>
            <p:spPr bwMode="auto">
              <a:xfrm>
                <a:off x="5841420" y="4892443"/>
                <a:ext cx="963160" cy="854964"/>
              </a:xfrm>
              <a:custGeom>
                <a:avLst/>
                <a:gdLst>
                  <a:gd name="T0" fmla="*/ 0 w 191"/>
                  <a:gd name="T1" fmla="*/ 167 h 170"/>
                  <a:gd name="T2" fmla="*/ 191 w 191"/>
                  <a:gd name="T3" fmla="*/ 0 h 170"/>
                  <a:gd name="T4" fmla="*/ 190 w 191"/>
                  <a:gd name="T5" fmla="*/ 4 h 170"/>
                  <a:gd name="T6" fmla="*/ 0 w 191"/>
                  <a:gd name="T7" fmla="*/ 170 h 170"/>
                  <a:gd name="T8" fmla="*/ 0 w 191"/>
                  <a:gd name="T9" fmla="*/ 16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70">
                    <a:moveTo>
                      <a:pt x="0" y="167"/>
                    </a:moveTo>
                    <a:cubicBezTo>
                      <a:pt x="8" y="160"/>
                      <a:pt x="171" y="18"/>
                      <a:pt x="191" y="0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90" y="5"/>
                      <a:pt x="1" y="170"/>
                      <a:pt x="0" y="170"/>
                    </a:cubicBezTo>
                    <a:lnTo>
                      <a:pt x="0" y="16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TextBox 53"/>
            <p:cNvSpPr txBox="1"/>
            <p:nvPr/>
          </p:nvSpPr>
          <p:spPr>
            <a:xfrm rot="2914667">
              <a:off x="1438579" y="3935923"/>
              <a:ext cx="601410" cy="523202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norm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8" name="TextBox 54"/>
            <p:cNvSpPr txBox="1"/>
            <p:nvPr/>
          </p:nvSpPr>
          <p:spPr>
            <a:xfrm rot="19197881">
              <a:off x="2575714" y="4736584"/>
              <a:ext cx="662325" cy="584757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norm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9" name="TextBox 55"/>
            <p:cNvSpPr txBox="1"/>
            <p:nvPr/>
          </p:nvSpPr>
          <p:spPr>
            <a:xfrm rot="2492360">
              <a:off x="3688370" y="3317499"/>
              <a:ext cx="662325" cy="584757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norm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10" name="TextBox 56"/>
            <p:cNvSpPr txBox="1"/>
            <p:nvPr/>
          </p:nvSpPr>
          <p:spPr>
            <a:xfrm rot="19507174">
              <a:off x="2367374" y="2113539"/>
              <a:ext cx="662325" cy="584757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norm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11" name="Freeform: Shape 65"/>
          <p:cNvSpPr>
            <a:spLocks noChangeAspect="1"/>
          </p:cNvSpPr>
          <p:nvPr/>
        </p:nvSpPr>
        <p:spPr bwMode="auto">
          <a:xfrm>
            <a:off x="5964250" y="5056742"/>
            <a:ext cx="511397" cy="662956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Freeform: Shape 66"/>
          <p:cNvSpPr>
            <a:spLocks noChangeAspect="1"/>
          </p:cNvSpPr>
          <p:nvPr/>
        </p:nvSpPr>
        <p:spPr bwMode="auto">
          <a:xfrm>
            <a:off x="5964250" y="1908555"/>
            <a:ext cx="555172" cy="480467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67"/>
          <p:cNvSpPr>
            <a:spLocks noChangeAspect="1"/>
          </p:cNvSpPr>
          <p:nvPr/>
        </p:nvSpPr>
        <p:spPr bwMode="auto">
          <a:xfrm>
            <a:off x="5964250" y="2939946"/>
            <a:ext cx="513189" cy="376998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68"/>
          <p:cNvSpPr>
            <a:spLocks noChangeAspect="1"/>
          </p:cNvSpPr>
          <p:nvPr/>
        </p:nvSpPr>
        <p:spPr bwMode="auto">
          <a:xfrm>
            <a:off x="5971379" y="3865026"/>
            <a:ext cx="626606" cy="485329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5" name="Group 71"/>
          <p:cNvGrpSpPr/>
          <p:nvPr/>
        </p:nvGrpSpPr>
        <p:grpSpPr>
          <a:xfrm>
            <a:off x="6590856" y="1783981"/>
            <a:ext cx="4442325" cy="783576"/>
            <a:chOff x="6658230" y="1572536"/>
            <a:chExt cx="4442325" cy="783576"/>
          </a:xfrm>
        </p:grpSpPr>
        <p:sp>
          <p:nvSpPr>
            <p:cNvPr id="25" name="TextBox 69"/>
            <p:cNvSpPr txBox="1"/>
            <p:nvPr/>
          </p:nvSpPr>
          <p:spPr>
            <a:xfrm>
              <a:off x="6658231" y="1572536"/>
              <a:ext cx="4442324" cy="33322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</a:rPr>
                <a:t>用户层面</a:t>
              </a:r>
            </a:p>
          </p:txBody>
        </p:sp>
        <p:sp>
          <p:nvSpPr>
            <p:cNvPr id="26" name="TextBox 70"/>
            <p:cNvSpPr txBox="1">
              <a:spLocks/>
            </p:cNvSpPr>
            <p:nvPr/>
          </p:nvSpPr>
          <p:spPr>
            <a:xfrm>
              <a:off x="6658230" y="2007365"/>
              <a:ext cx="4442325" cy="348747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添加用户，及注册。</a:t>
              </a:r>
              <a:r>
                <a:rPr lang="en-US" altLang="zh-CN" sz="1400" dirty="0">
                  <a:cs typeface="+mn-ea"/>
                  <a:sym typeface="+mn-lt"/>
                </a:rPr>
                <a:t>(/reg.do)</a:t>
              </a:r>
            </a:p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根据用户名密码获取用户的所有信息，及登录</a:t>
              </a:r>
              <a:r>
                <a:rPr lang="en-US" altLang="zh-CN" sz="1400" dirty="0">
                  <a:cs typeface="+mn-ea"/>
                  <a:sym typeface="+mn-lt"/>
                </a:rPr>
                <a:t>(/log.do)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16" name="Group 72"/>
          <p:cNvGrpSpPr/>
          <p:nvPr/>
        </p:nvGrpSpPr>
        <p:grpSpPr>
          <a:xfrm>
            <a:off x="6590856" y="2791251"/>
            <a:ext cx="4442325" cy="783576"/>
            <a:chOff x="6658230" y="1572536"/>
            <a:chExt cx="4442325" cy="783576"/>
          </a:xfrm>
        </p:grpSpPr>
        <p:sp>
          <p:nvSpPr>
            <p:cNvPr id="23" name="TextBox 73"/>
            <p:cNvSpPr txBox="1"/>
            <p:nvPr/>
          </p:nvSpPr>
          <p:spPr>
            <a:xfrm>
              <a:off x="6658231" y="1572536"/>
              <a:ext cx="4442324" cy="33322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2000" b="1" dirty="0">
                  <a:solidFill>
                    <a:schemeClr val="accent2">
                      <a:lumMod val="100000"/>
                    </a:schemeClr>
                  </a:solidFill>
                </a:rPr>
                <a:t>用户注销</a:t>
              </a:r>
            </a:p>
          </p:txBody>
        </p:sp>
        <p:sp>
          <p:nvSpPr>
            <p:cNvPr id="24" name="TextBox 74"/>
            <p:cNvSpPr txBox="1">
              <a:spLocks/>
            </p:cNvSpPr>
            <p:nvPr/>
          </p:nvSpPr>
          <p:spPr>
            <a:xfrm>
              <a:off x="6658230" y="2007365"/>
              <a:ext cx="4442325" cy="348747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点击注销按钮，实现注销功能，未登录用户无法访问除登陆界面外的所有界面。</a:t>
              </a:r>
              <a:r>
                <a:rPr lang="en-US" altLang="zh-CN" sz="1400" dirty="0">
                  <a:cs typeface="+mn-ea"/>
                  <a:sym typeface="+mn-lt"/>
                </a:rPr>
                <a:t>(/user/logout.do)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17" name="Group 75"/>
          <p:cNvGrpSpPr/>
          <p:nvPr/>
        </p:nvGrpSpPr>
        <p:grpSpPr>
          <a:xfrm>
            <a:off x="6590856" y="3716982"/>
            <a:ext cx="4442325" cy="1170280"/>
            <a:chOff x="6658230" y="1572536"/>
            <a:chExt cx="4442325" cy="717162"/>
          </a:xfrm>
        </p:grpSpPr>
        <p:sp>
          <p:nvSpPr>
            <p:cNvPr id="21" name="TextBox 76"/>
            <p:cNvSpPr txBox="1"/>
            <p:nvPr/>
          </p:nvSpPr>
          <p:spPr>
            <a:xfrm>
              <a:off x="6658231" y="1572536"/>
              <a:ext cx="4442324" cy="33322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2000" b="1" dirty="0">
                  <a:solidFill>
                    <a:schemeClr val="accent3">
                      <a:lumMod val="100000"/>
                    </a:schemeClr>
                  </a:solidFill>
                </a:rPr>
                <a:t>用户留言</a:t>
              </a:r>
            </a:p>
          </p:txBody>
        </p:sp>
        <p:sp>
          <p:nvSpPr>
            <p:cNvPr id="22" name="TextBox 77"/>
            <p:cNvSpPr txBox="1">
              <a:spLocks/>
            </p:cNvSpPr>
            <p:nvPr/>
          </p:nvSpPr>
          <p:spPr>
            <a:xfrm>
              <a:off x="6658230" y="1940951"/>
              <a:ext cx="4442325" cy="348747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在留言板界面用户点击提交按钮即可完成留言。</a:t>
              </a:r>
              <a:r>
                <a:rPr lang="en-US" altLang="zh-CN" sz="1400" dirty="0">
                  <a:cs typeface="+mn-ea"/>
                  <a:sym typeface="+mn-lt"/>
                </a:rPr>
                <a:t>(/user/</a:t>
              </a:r>
              <a:r>
                <a:rPr lang="en-US" altLang="zh-CN" sz="1400" dirty="0" err="1">
                  <a:cs typeface="+mn-ea"/>
                  <a:sym typeface="+mn-lt"/>
                </a:rPr>
                <a:t>comment?method</a:t>
              </a:r>
              <a:r>
                <a:rPr lang="en-US" altLang="zh-CN" sz="1400" dirty="0">
                  <a:cs typeface="+mn-ea"/>
                  <a:sym typeface="+mn-lt"/>
                </a:rPr>
                <a:t>=leave)</a:t>
              </a:r>
            </a:p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用户查看留言板</a:t>
              </a:r>
              <a:r>
                <a:rPr lang="en-US" altLang="zh-CN" sz="1400" dirty="0">
                  <a:cs typeface="+mn-ea"/>
                  <a:sym typeface="+mn-lt"/>
                </a:rPr>
                <a:t>(/user/</a:t>
              </a:r>
              <a:r>
                <a:rPr lang="en-US" altLang="zh-CN" sz="1400" dirty="0" err="1">
                  <a:cs typeface="+mn-ea"/>
                  <a:sym typeface="+mn-lt"/>
                </a:rPr>
                <a:t>comment?method</a:t>
              </a:r>
              <a:r>
                <a:rPr lang="en-US" altLang="zh-CN" sz="1400" dirty="0">
                  <a:cs typeface="+mn-ea"/>
                  <a:sym typeface="+mn-lt"/>
                </a:rPr>
                <a:t>=query)</a:t>
              </a:r>
            </a:p>
            <a:p>
              <a:pPr algn="just">
                <a:lnSpc>
                  <a:spcPct val="110000"/>
                </a:lnSpc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18" name="Group 78"/>
          <p:cNvGrpSpPr/>
          <p:nvPr/>
        </p:nvGrpSpPr>
        <p:grpSpPr>
          <a:xfrm>
            <a:off x="6597985" y="4999268"/>
            <a:ext cx="4442325" cy="783576"/>
            <a:chOff x="6658230" y="1572536"/>
            <a:chExt cx="4442325" cy="783576"/>
          </a:xfrm>
        </p:grpSpPr>
        <p:sp>
          <p:nvSpPr>
            <p:cNvPr id="19" name="TextBox 79"/>
            <p:cNvSpPr txBox="1"/>
            <p:nvPr/>
          </p:nvSpPr>
          <p:spPr>
            <a:xfrm>
              <a:off x="6658231" y="1572536"/>
              <a:ext cx="4442324" cy="33322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100000"/>
                    </a:schemeClr>
                  </a:solidFill>
                </a:rPr>
                <a:t>系统管理员层面</a:t>
              </a:r>
            </a:p>
          </p:txBody>
        </p:sp>
        <p:sp>
          <p:nvSpPr>
            <p:cNvPr id="20" name="TextBox 80"/>
            <p:cNvSpPr txBox="1">
              <a:spLocks/>
            </p:cNvSpPr>
            <p:nvPr/>
          </p:nvSpPr>
          <p:spPr>
            <a:xfrm>
              <a:off x="6658230" y="2007365"/>
              <a:ext cx="4442325" cy="348747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管理员可以查看在线用户列表</a:t>
              </a:r>
              <a:r>
                <a:rPr lang="en-US" altLang="zh-CN" sz="1400" dirty="0">
                  <a:cs typeface="+mn-ea"/>
                  <a:sym typeface="+mn-lt"/>
                </a:rPr>
                <a:t> (/user/</a:t>
              </a:r>
              <a:r>
                <a:rPr lang="en-US" altLang="zh-CN" sz="1400" dirty="0" err="1">
                  <a:cs typeface="+mn-ea"/>
                  <a:sym typeface="+mn-lt"/>
                </a:rPr>
                <a:t>admin?method</a:t>
              </a:r>
              <a:r>
                <a:rPr lang="en-US" altLang="zh-CN" sz="1400" dirty="0">
                  <a:cs typeface="+mn-ea"/>
                  <a:sym typeface="+mn-lt"/>
                </a:rPr>
                <a:t>=online)</a:t>
              </a:r>
              <a:r>
                <a:rPr lang="zh-CN" altLang="en-US" sz="1400" dirty="0">
                  <a:cs typeface="+mn-ea"/>
                  <a:sym typeface="+mn-lt"/>
                </a:rPr>
                <a:t>和用户列表</a:t>
              </a:r>
              <a:r>
                <a:rPr lang="en-US" altLang="zh-CN" sz="1400" dirty="0">
                  <a:cs typeface="+mn-ea"/>
                  <a:sym typeface="+mn-lt"/>
                </a:rPr>
                <a:t>(/user/</a:t>
              </a:r>
              <a:r>
                <a:rPr lang="en-US" altLang="zh-CN" sz="1400" dirty="0" err="1">
                  <a:cs typeface="+mn-ea"/>
                  <a:sym typeface="+mn-lt"/>
                </a:rPr>
                <a:t>admin?method</a:t>
              </a:r>
              <a:r>
                <a:rPr lang="en-US" altLang="zh-CN" sz="1400" dirty="0">
                  <a:cs typeface="+mn-ea"/>
                  <a:sym typeface="+mn-lt"/>
                </a:rPr>
                <a:t>=query)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0A227EF-A334-4E12-A42E-C95982B37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77" name="Rectangle 38">
            <a:extLst>
              <a:ext uri="{FF2B5EF4-FFF2-40B4-BE49-F238E27FC236}">
                <a16:creationId xmlns:a16="http://schemas.microsoft.com/office/drawing/2014/main" id="{97B90A08-FCF0-4E2B-8532-5FEF9BBCCB37}"/>
              </a:ext>
            </a:extLst>
          </p:cNvPr>
          <p:cNvSpPr/>
          <p:nvPr/>
        </p:nvSpPr>
        <p:spPr>
          <a:xfrm>
            <a:off x="664638" y="434997"/>
            <a:ext cx="2982642" cy="447636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998FABC-DC83-4F33-B454-E4B148581FE0}"/>
              </a:ext>
            </a:extLst>
          </p:cNvPr>
          <p:cNvSpPr txBox="1"/>
          <p:nvPr/>
        </p:nvSpPr>
        <p:spPr>
          <a:xfrm>
            <a:off x="1560792" y="1031960"/>
            <a:ext cx="1856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系统功能</a:t>
            </a:r>
          </a:p>
        </p:txBody>
      </p:sp>
    </p:spTree>
    <p:extLst>
      <p:ext uri="{BB962C8B-B14F-4D97-AF65-F5344CB8AC3E}">
        <p14:creationId xmlns:p14="http://schemas.microsoft.com/office/powerpoint/2010/main" val="24269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A67BDE3-6478-4624-B2AA-6833F8F7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38309"/>
            <a:ext cx="802751" cy="1267502"/>
          </a:xfrm>
          <a:prstGeom prst="rect">
            <a:avLst/>
          </a:prstGeom>
        </p:spPr>
      </p:pic>
      <p:sp>
        <p:nvSpPr>
          <p:cNvPr id="33" name="Rectangle 38">
            <a:extLst>
              <a:ext uri="{FF2B5EF4-FFF2-40B4-BE49-F238E27FC236}">
                <a16:creationId xmlns:a16="http://schemas.microsoft.com/office/drawing/2014/main" id="{C233C1D1-3026-47B3-83FC-4700B949C3F3}"/>
              </a:ext>
            </a:extLst>
          </p:cNvPr>
          <p:cNvSpPr/>
          <p:nvPr/>
        </p:nvSpPr>
        <p:spPr>
          <a:xfrm>
            <a:off x="664637" y="434997"/>
            <a:ext cx="3002389" cy="451123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algn="r" eaLnBrk="1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Arial" panose="020B0604020202020204" pitchFamily="34" charset="0"/>
              </a:rPr>
              <a:t>燃烧云互联工作室</a:t>
            </a:r>
            <a:endParaRPr lang="es-ES" altLang="zh-CN" sz="2800" b="0" dirty="0">
              <a:solidFill>
                <a:schemeClr val="bg1">
                  <a:lumMod val="6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AA81ADB-C6A6-4527-8044-414A9AA2C300}"/>
              </a:ext>
            </a:extLst>
          </p:cNvPr>
          <p:cNvSpPr txBox="1"/>
          <p:nvPr/>
        </p:nvSpPr>
        <p:spPr>
          <a:xfrm>
            <a:off x="1271843" y="1047605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数据库表设计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792D74-9D92-42B9-A7F7-A368672B8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79" y="2252134"/>
            <a:ext cx="9793041" cy="193089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83E43A7-B9A2-40C9-A1FB-7A5903930A8F}"/>
              </a:ext>
            </a:extLst>
          </p:cNvPr>
          <p:cNvSpPr txBox="1"/>
          <p:nvPr/>
        </p:nvSpPr>
        <p:spPr>
          <a:xfrm>
            <a:off x="1271843" y="1882802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34402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AUTOCOLOR" val="TRUE"/>
  <p:tag name="MH_TYPE" val="CONTENTS"/>
  <p:tag name="ID" val="6267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1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2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ENTRY"/>
  <p:tag name="ID" val="626765"/>
  <p:tag name="MH_ORDER" val="3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4220756"/>
  <p:tag name="MH_LIBRARY" val="CONTENTS"/>
  <p:tag name="MH_TYPE" val="OTHERS"/>
  <p:tag name="ID" val="626765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1279</Words>
  <Application>Microsoft Office PowerPoint</Application>
  <PresentationFormat>宽屏</PresentationFormat>
  <Paragraphs>192</Paragraphs>
  <Slides>24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-apple-system</vt:lpstr>
      <vt:lpstr>等线</vt:lpstr>
      <vt:lpstr>等线 Light</vt:lpstr>
      <vt:lpstr>方正舒体</vt:lpstr>
      <vt:lpstr>黑体</vt:lpstr>
      <vt:lpstr>华文宋体</vt:lpstr>
      <vt:lpstr>时尚中黑简体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晨</dc:creator>
  <cp:lastModifiedBy>曾 晨</cp:lastModifiedBy>
  <cp:revision>3</cp:revision>
  <dcterms:created xsi:type="dcterms:W3CDTF">2021-10-11T13:50:15Z</dcterms:created>
  <dcterms:modified xsi:type="dcterms:W3CDTF">2021-10-12T14:58:44Z</dcterms:modified>
</cp:coreProperties>
</file>